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54533C13-43BA-4038-BDD8-08A74710E47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65253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169756-4B4D-42D4-9747-51FDFAC440CB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7521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8E24C40-B0AD-4407-A31D-912103AAA639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3510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499D1D1-1287-4B1B-868E-6DC93B60E70A}" type="slidenum">
              <a:rPr lang="en-CA" altLang="en-US"/>
              <a:pPr/>
              <a:t>3</a:t>
            </a:fld>
            <a:endParaRPr lang="en-CA" altLang="en-US"/>
          </a:p>
        </p:txBody>
      </p:sp>
      <p:sp>
        <p:nvSpPr>
          <p:cNvPr id="92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4533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8F99136-F451-4DBE-B227-9745EA9488C2}" type="slidenum">
              <a:rPr lang="en-CA" altLang="en-US"/>
              <a:pPr/>
              <a:t>4</a:t>
            </a:fld>
            <a:endParaRPr lang="en-CA" altLang="en-US"/>
          </a:p>
        </p:txBody>
      </p:sp>
      <p:sp>
        <p:nvSpPr>
          <p:cNvPr id="10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978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769F59-2E60-49EF-81E3-559134861AA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78222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23FA4B-4229-48A5-901A-DB706C7A27C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6533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99E06A3-B62B-4193-8AC2-483FB4A2D64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58369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07599417-62F9-471E-8772-7D3B57BD331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7670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166345-D6AA-4874-855B-830E8B9E43D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2162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6EEA25B-DE93-4460-B11D-17FAE12D4BC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0606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5815469-D263-48E9-9227-5876B14FF75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93644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E05FC7F-2BB7-4076-B913-0B50C92E36C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40199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42E640-7A53-498E-8FD2-27AAE5AEB1C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73611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03C0854-3423-430D-A1D4-78BDFA8265F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81662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15BC14-0488-4C55-B728-E2073FD8D8F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004072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5458415-5594-46D8-9419-BE18B388926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5210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41033F90-AB04-4312-BA57-711D52DBE139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u="sng"/>
              <a:t>Dare to be a Daniel</a:t>
            </a:r>
          </a:p>
          <a:p>
            <a:pPr algn="ctr"/>
            <a:r>
              <a:rPr lang="en-CA" altLang="en-US" sz="3600"/>
              <a:t>Standing by a purpose true,</a:t>
            </a:r>
          </a:p>
          <a:p>
            <a:pPr algn="ctr"/>
            <a:r>
              <a:rPr lang="en-CA" altLang="en-US" sz="3600"/>
              <a:t>Heeding God's command,</a:t>
            </a:r>
          </a:p>
          <a:p>
            <a:pPr algn="ctr"/>
            <a:r>
              <a:rPr lang="en-CA" altLang="en-US" sz="3600"/>
              <a:t>Honor them, the faithful few!</a:t>
            </a:r>
          </a:p>
          <a:p>
            <a:pPr algn="ctr"/>
            <a:r>
              <a:rPr lang="en-CA" altLang="en-US" sz="3600"/>
              <a:t>All hail to Daniel's band!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Dare to be a Daniel,</a:t>
            </a:r>
          </a:p>
          <a:p>
            <a:pPr algn="ctr"/>
            <a:r>
              <a:rPr lang="en-CA" altLang="en-US" sz="3600"/>
              <a:t>Dare to stand alone!</a:t>
            </a:r>
          </a:p>
          <a:p>
            <a:pPr algn="ctr"/>
            <a:r>
              <a:rPr lang="en-CA" altLang="en-US" sz="3600"/>
              <a:t>Dare to have a purpose firm!</a:t>
            </a:r>
          </a:p>
          <a:p>
            <a:pPr algn="ctr"/>
            <a:r>
              <a:rPr lang="en-CA" altLang="en-US" sz="3600"/>
              <a:t>Dare to make it known.</a:t>
            </a:r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 </a:t>
            </a:r>
          </a:p>
          <a:p>
            <a:pPr algn="ctr"/>
            <a:r>
              <a:rPr lang="en-CA" altLang="en-US" sz="3600"/>
              <a:t>1/4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/>
              <a:t>Many mighty men are lost</a:t>
            </a:r>
          </a:p>
          <a:p>
            <a:pPr algn="ctr"/>
            <a:r>
              <a:rPr lang="en-CA" altLang="en-US" sz="3600"/>
              <a:t>Daring not to stand,</a:t>
            </a:r>
          </a:p>
          <a:p>
            <a:pPr algn="ctr"/>
            <a:r>
              <a:rPr lang="en-CA" altLang="en-US" sz="3600"/>
              <a:t>Who for God had been a host</a:t>
            </a:r>
          </a:p>
          <a:p>
            <a:pPr algn="ctr"/>
            <a:r>
              <a:rPr lang="en-CA" altLang="en-US" sz="3600"/>
              <a:t>By joining Daniel's band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Dare to be a Daniel,</a:t>
            </a:r>
          </a:p>
          <a:p>
            <a:pPr algn="ctr"/>
            <a:r>
              <a:rPr lang="en-CA" altLang="en-US" sz="3600"/>
              <a:t>Dare to stand alone!</a:t>
            </a:r>
          </a:p>
          <a:p>
            <a:pPr algn="ctr"/>
            <a:r>
              <a:rPr lang="en-CA" altLang="en-US" sz="3600"/>
              <a:t>Dare to have a purpose firm!</a:t>
            </a:r>
          </a:p>
          <a:p>
            <a:pPr algn="ctr"/>
            <a:r>
              <a:rPr lang="en-CA" altLang="en-US" sz="3600"/>
              <a:t>Dare to make it known.</a:t>
            </a:r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 </a:t>
            </a:r>
          </a:p>
          <a:p>
            <a:pPr algn="ctr"/>
            <a:r>
              <a:rPr lang="en-CA" altLang="en-US" sz="3600"/>
              <a:t>2/4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/>
              <a:t>Many giants, great and tall,</a:t>
            </a:r>
          </a:p>
          <a:p>
            <a:pPr algn="ctr"/>
            <a:r>
              <a:rPr lang="en-CA" altLang="en-US" sz="3600"/>
              <a:t>Stalking through the land,</a:t>
            </a:r>
          </a:p>
          <a:p>
            <a:pPr algn="ctr"/>
            <a:r>
              <a:rPr lang="en-CA" altLang="en-US" sz="3600"/>
              <a:t>Headlong to the earth would fall,</a:t>
            </a:r>
          </a:p>
          <a:p>
            <a:pPr algn="ctr"/>
            <a:r>
              <a:rPr lang="en-CA" altLang="en-US" sz="3600"/>
              <a:t>If met by Daniel's band.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Dare to be a Daniel,</a:t>
            </a:r>
          </a:p>
          <a:p>
            <a:pPr algn="ctr"/>
            <a:r>
              <a:rPr lang="en-CA" altLang="en-US" sz="3600"/>
              <a:t>Dare to stand alone!</a:t>
            </a:r>
          </a:p>
          <a:p>
            <a:pPr algn="ctr"/>
            <a:r>
              <a:rPr lang="en-CA" altLang="en-US" sz="3600"/>
              <a:t>Dare to have a purpose firm!</a:t>
            </a:r>
          </a:p>
          <a:p>
            <a:pPr algn="ctr"/>
            <a:r>
              <a:rPr lang="en-CA" altLang="en-US" sz="3600"/>
              <a:t>Dare to make it known.</a:t>
            </a:r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 </a:t>
            </a:r>
          </a:p>
          <a:p>
            <a:pPr algn="ctr"/>
            <a:r>
              <a:rPr lang="en-CA" altLang="en-US" sz="3600"/>
              <a:t>3/4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/>
              <a:t>Hold the Gospel banner high!</a:t>
            </a:r>
          </a:p>
          <a:p>
            <a:pPr algn="ctr"/>
            <a:r>
              <a:rPr lang="en-CA" altLang="en-US" sz="3600"/>
              <a:t>On to vict'ry grand!</a:t>
            </a:r>
          </a:p>
          <a:p>
            <a:pPr algn="ctr"/>
            <a:r>
              <a:rPr lang="en-CA" altLang="en-US" sz="3600"/>
              <a:t>Satan and his hosts defy,</a:t>
            </a:r>
          </a:p>
          <a:p>
            <a:pPr algn="ctr"/>
            <a:r>
              <a:rPr lang="en-CA" altLang="en-US" sz="3600"/>
              <a:t>And shout for Daniel's band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Dare to be a Daniel,</a:t>
            </a:r>
          </a:p>
          <a:p>
            <a:pPr algn="ctr"/>
            <a:r>
              <a:rPr lang="en-CA" altLang="en-US" sz="3600"/>
              <a:t>Dare to stand alone!</a:t>
            </a:r>
          </a:p>
          <a:p>
            <a:pPr algn="ctr"/>
            <a:r>
              <a:rPr lang="en-CA" altLang="en-US" sz="3600"/>
              <a:t>Dare to have a purpose firm!</a:t>
            </a:r>
          </a:p>
          <a:p>
            <a:pPr algn="ctr"/>
            <a:r>
              <a:rPr lang="en-CA" altLang="en-US" sz="3600"/>
              <a:t>Dare to make it known.</a:t>
            </a:r>
          </a:p>
          <a:p>
            <a:pPr algn="ctr"/>
            <a:endParaRPr lang="en-CA" altLang="en-US" sz="3600"/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 </a:t>
            </a:r>
          </a:p>
          <a:p>
            <a:pPr algn="ctr"/>
            <a:r>
              <a:rPr lang="en-CA" altLang="en-US" sz="3600"/>
              <a:t>4/4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212</Words>
  <Application>Microsoft Office PowerPoint</Application>
  <PresentationFormat>Custom</PresentationFormat>
  <Paragraphs>61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9</cp:revision>
  <cp:lastPrinted>1601-01-01T00:00:00Z</cp:lastPrinted>
  <dcterms:created xsi:type="dcterms:W3CDTF">2008-04-26T18:24:32Z</dcterms:created>
  <dcterms:modified xsi:type="dcterms:W3CDTF">2014-05-31T17:29:04Z</dcterms:modified>
</cp:coreProperties>
</file>