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9832F19-0339-F548-A397-E2CC5A0504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785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AAE9F2-F080-274C-99D4-D65DAF928C9A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9F07C4-11A3-1649-A33D-1F148DCECA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03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1FCA79-68F9-BF4D-8FA2-BFAEDA28F5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17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2BEC48-3CAE-E446-8ABF-1F3FDB32F6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2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9E9CC0D-77F5-6347-979B-C777A9AD77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9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83D693-02F1-D148-9B4E-4F40279C62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39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8A6C26-3178-9346-933A-D18C027828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61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2763B7-ABEE-D64D-BF5A-9E13D69F9B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0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DDBCF4-92C6-3145-8D50-9506138506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97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51B802-3E42-3C44-B1FB-8F378FF77B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18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925A6D-D2CE-9744-8FE8-103EFA2EEF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135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B196DF-8800-FB40-9491-B3A53C0F72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49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3F01A-0753-5E40-8B40-9DD16FEAFA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5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8F7A86F-154F-4D4A-87CD-DA3F8E134E1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00013"/>
            <a:ext cx="9899650" cy="761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Do Lord</a:t>
            </a:r>
          </a:p>
          <a:p>
            <a:pPr algn="ctr"/>
            <a:r>
              <a:rPr lang="en-CA" sz="3200">
                <a:cs typeface="TimesNewRoman" charset="0"/>
              </a:rPr>
              <a:t>I've got a home in glory land that outshines the sun, </a:t>
            </a:r>
          </a:p>
          <a:p>
            <a:pPr algn="ctr"/>
            <a:r>
              <a:rPr lang="en-CA" sz="3200">
                <a:cs typeface="TimesNewRoman" charset="0"/>
              </a:rPr>
              <a:t>I've got a home in glory land that outshines the sun, </a:t>
            </a:r>
          </a:p>
          <a:p>
            <a:pPr algn="ctr"/>
            <a:r>
              <a:rPr lang="en-CA" sz="3200">
                <a:cs typeface="TimesNewRoman" charset="0"/>
              </a:rPr>
              <a:t>I've got a home in glory land that outshines the sun </a:t>
            </a:r>
          </a:p>
          <a:p>
            <a:pPr algn="ctr"/>
            <a:r>
              <a:rPr lang="en-CA" sz="3200">
                <a:cs typeface="TimesNewRoman" charset="0"/>
              </a:rPr>
              <a:t>Way beyond the blue. 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Chorus: Do, Lord, O, do Lord, O do remember me, </a:t>
            </a:r>
          </a:p>
          <a:p>
            <a:pPr algn="ctr"/>
            <a:r>
              <a:rPr lang="en-CA" sz="3200">
                <a:cs typeface="TimesNewRoman" charset="0"/>
              </a:rPr>
              <a:t>Do, Lord, O, do Lord, O do remember me, </a:t>
            </a:r>
          </a:p>
          <a:p>
            <a:pPr algn="ctr"/>
            <a:r>
              <a:rPr lang="en-CA" sz="3200">
                <a:cs typeface="TimesNewRoman" charset="0"/>
              </a:rPr>
              <a:t>Do, Lord, O, do Lord, O do remember me, </a:t>
            </a:r>
          </a:p>
          <a:p>
            <a:pPr algn="ctr"/>
            <a:r>
              <a:rPr lang="en-CA" sz="3200">
                <a:cs typeface="TimesNewRoman" charset="0"/>
              </a:rPr>
              <a:t>Way beyond the blue.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I took Jesus as my Saviour, You take Him, too, </a:t>
            </a:r>
          </a:p>
          <a:p>
            <a:pPr algn="ctr"/>
            <a:r>
              <a:rPr lang="en-CA" sz="3200">
                <a:cs typeface="TimesNewRoman" charset="0"/>
              </a:rPr>
              <a:t>I took Jesus as my Saviour, You take Him, too, </a:t>
            </a:r>
          </a:p>
          <a:p>
            <a:pPr algn="ctr"/>
            <a:r>
              <a:rPr lang="en-CA" sz="3200">
                <a:cs typeface="TimesNewRoman" charset="0"/>
              </a:rPr>
              <a:t>I took Jesus as my Saviour, You take Him, too, </a:t>
            </a:r>
          </a:p>
          <a:p>
            <a:pPr algn="ctr"/>
            <a:r>
              <a:rPr lang="en-CA" sz="3200">
                <a:cs typeface="TimesNewRoman" charset="0"/>
              </a:rPr>
              <a:t>While He's calling you.</a:t>
            </a:r>
          </a:p>
          <a:p>
            <a:pPr algn="ctr"/>
            <a:r>
              <a:rPr lang="en-CA" sz="36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2014-10-15T17:13:42Z</dcterms:modified>
</cp:coreProperties>
</file>