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A7A3AA4-2BE0-0746-9FE3-3779C2E5DA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291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BCB469-8625-8745-9745-6BF8395AFC84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FC15DE-A24E-FC4A-9511-E8407C84E454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EBC910-4B76-B040-BD8B-02943C0858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346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083690-1EEF-7D40-8607-8A992C88A3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912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2D1D66-9E95-2945-B939-195CD3B437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61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E306064-1A1F-B345-8481-021E2BE836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21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57E8A0-5BD2-1B44-B5D2-F3A34D3B08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27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D571D8-69E6-594D-979B-B19E308339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20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EF41E6-D4E5-A749-BE83-EA3FC29FD8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55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11DD96-942A-7C45-ADFF-8900701BD6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46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DE587F-1DD5-534B-A848-D40B598E25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0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A71DDD-FB45-9A4C-A473-DD4E224A57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94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E6EE56-F8BE-DE45-BFA6-27EDE595B9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07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8FE36-0A44-C942-BE26-C38721D92E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4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2B08EB1-D3E4-0847-BDB8-8C571D2EB9D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58738"/>
            <a:ext cx="10080625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Don't you know it's time to Praise the Lord </a:t>
            </a:r>
          </a:p>
          <a:p>
            <a:pPr algn="ctr"/>
            <a:r>
              <a:rPr lang="en-CA" sz="3600"/>
              <a:t>Don't you know it's time to praise the Lord</a:t>
            </a:r>
          </a:p>
          <a:p>
            <a:pPr algn="ctr"/>
            <a:r>
              <a:rPr lang="en-CA" sz="3600"/>
              <a:t>In the sanctuary of His Holy Spirit</a:t>
            </a:r>
          </a:p>
          <a:p>
            <a:pPr algn="ctr"/>
            <a:r>
              <a:rPr lang="en-CA" sz="3600"/>
              <a:t>So set your mind on Him</a:t>
            </a:r>
          </a:p>
          <a:p>
            <a:pPr algn="ctr"/>
            <a:r>
              <a:rPr lang="en-CA" sz="3600"/>
              <a:t>and let your praise begin</a:t>
            </a:r>
          </a:p>
          <a:p>
            <a:pPr algn="ctr"/>
            <a:r>
              <a:rPr lang="en-CA" sz="3600"/>
              <a:t>and the glory of the Lord will fill this place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Praise the Lord (echo)</a:t>
            </a:r>
          </a:p>
          <a:p>
            <a:pPr algn="ctr"/>
            <a:r>
              <a:rPr lang="en-CA" sz="3600"/>
              <a:t>Praise the Lord (echo)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58738"/>
            <a:ext cx="10080625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He lives inside the praises of His people</a:t>
            </a:r>
          </a:p>
          <a:p>
            <a:pPr algn="ctr"/>
            <a:r>
              <a:rPr lang="en-CA" sz="3600"/>
              <a:t>He loves to hear them call upon His name</a:t>
            </a:r>
          </a:p>
          <a:p>
            <a:pPr algn="ctr"/>
            <a:r>
              <a:rPr lang="en-CA" sz="3600"/>
              <a:t>So set your mind on Him</a:t>
            </a:r>
          </a:p>
          <a:p>
            <a:pPr algn="ctr"/>
            <a:r>
              <a:rPr lang="en-CA" sz="3600"/>
              <a:t>and let your praise begin</a:t>
            </a:r>
          </a:p>
          <a:p>
            <a:pPr algn="ctr"/>
            <a:r>
              <a:rPr lang="en-CA" sz="3600"/>
              <a:t>and the glory of the Lord will fill this place.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Praise the Lord (echo)</a:t>
            </a:r>
          </a:p>
          <a:p>
            <a:pPr algn="ctr"/>
            <a:r>
              <a:rPr lang="en-CA" sz="3600"/>
              <a:t>Praise the Lord (echo)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121</Words>
  <Application>Microsoft Macintosh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2008-04-25T17:02:35Z</dcterms:created>
  <dcterms:modified xsi:type="dcterms:W3CDTF">2014-10-15T17:14:09Z</dcterms:modified>
</cp:coreProperties>
</file>