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7240ECF-C099-FB43-98B9-EA5862CBEF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313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FA0D6-4F07-3949-9CCC-2D0B37E4FCE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D8E43A-954C-4C47-B9BA-1555802DFF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69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06F66D-D277-9B4F-8C9C-158AC5B7F9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17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FD84D9-78FF-C947-B8B1-F4146C72BB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619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BC609C3-508E-DB41-B1CB-55E3CF7DBE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69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F8C02A-757E-E344-8608-84FE9CE75D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6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C23E8B-1054-1141-BED9-BFE6D4C705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81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BB9D33-145E-4B46-AC58-B7BAF62E74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6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96F937-C054-9D40-AEBA-EFF7A26649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87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8E7903-5C1B-0645-8B28-E3E1F29850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70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CD1177-8BE0-E845-810C-2ADE67F2CB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07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FF4162-82CA-4246-A7D1-5832677D2D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22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8CE5B0-79CA-BC4A-9B68-9E73ACCED6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24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72DE45C-CBC0-FE4E-8A8E-F99710C7992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Draw Nigh to God</a:t>
            </a:r>
          </a:p>
          <a:p>
            <a:pPr algn="ctr"/>
            <a:r>
              <a:rPr lang="en-CA" sz="3600">
                <a:cs typeface="TimesNewRoman" charset="0"/>
              </a:rPr>
              <a:t>Draw nigh to God and He will draw nigh to you.</a:t>
            </a:r>
          </a:p>
          <a:p>
            <a:pPr algn="ctr"/>
            <a:r>
              <a:rPr lang="en-CA" sz="3600">
                <a:cs typeface="TimesNewRoman" charset="0"/>
              </a:rPr>
              <a:t>Draw nigh to God and He will draw nigh to you.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Acquaint thyself with the Lord,</a:t>
            </a:r>
          </a:p>
          <a:p>
            <a:pPr algn="ctr"/>
            <a:r>
              <a:rPr lang="en-CA" sz="3600">
                <a:cs typeface="TimesNewRoman" charset="0"/>
              </a:rPr>
              <a:t>Acquaint thyself with the Lord,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Draw nigh to God and He will draw nigh to you.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2014-10-15T17:14:24Z</dcterms:modified>
</cp:coreProperties>
</file>