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3578F0A-9F38-4AEC-9C13-DE291E148A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253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B71143-E730-4057-A571-B8E03E9D975B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93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79CF20-6C5F-4499-B02A-AEA36116E097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71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31B156-6C4D-410C-B9E7-EE2BC3FC48AA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0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8F057A-741E-4C98-AFB2-83A7AC0E22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8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22D455-A6E6-4B43-B30A-682E0274EA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0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6A9D88-8114-40EE-A072-AC75C3F351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033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91B8E2C-F1D1-4BF2-9A3B-B848191FB9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41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B463D6-1AB6-421A-907F-9C462BF3D5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84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978714-8068-4B18-AEC2-68A2B54674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71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A92409-72E0-4691-A995-31F572829A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92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5248FF-6100-4ECF-BFE2-33C81209BC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85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67D377-0941-409A-A9C7-5627C3E944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27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7F2639-3C82-4501-B82A-F6FF24B420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40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C1114C-40F1-4926-A02E-773057F004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98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411D1D-EBCF-407F-B74E-4A806605B1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31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8F71E24-75B3-474A-B208-A997A4048E4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200" u="sng">
                <a:latin typeface="Comic Sans MS" panose="030F0702030302020204" pitchFamily="66" charset="0"/>
              </a:rPr>
              <a:t>Everlasting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From everlasting to everlasting You are God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From everlasting to everlasting You are God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In holiness you stand secure 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through culture's shifting sands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Unchanged by all the vanities of man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And as the nations rise and fall 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your sovereignty remains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You are You are You are the One True God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1/3</a:t>
            </a:r>
          </a:p>
          <a:p>
            <a:pPr algn="ctr">
              <a:lnSpc>
                <a:spcPct val="117000"/>
              </a:lnSpc>
            </a:pPr>
            <a:r>
              <a:rPr lang="en-CA" sz="1200">
                <a:latin typeface="Comic Sans MS" panose="030F0702030302020204" pitchFamily="6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From everlasting to everlasting You are God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From everlasting to everlasting You are God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In faithfulness your love extends 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through times of turbulence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Adopting those who call upon your name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And every generation 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joins in songs of grateful praise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You are You are You are the One True God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2/3</a:t>
            </a:r>
          </a:p>
          <a:p>
            <a:pPr algn="ctr">
              <a:lnSpc>
                <a:spcPct val="117000"/>
              </a:lnSpc>
            </a:pPr>
            <a:r>
              <a:rPr lang="en-CA">
                <a:latin typeface="Comic Sans MS" panose="030F0702030302020204" pitchFamily="6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From everlasting to everlasting You are God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From everlasting to everlasting You are God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Eternal...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Immortal...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Invisible...</a:t>
            </a: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God.</a:t>
            </a:r>
          </a:p>
          <a:p>
            <a:pPr algn="ctr">
              <a:lnSpc>
                <a:spcPct val="117000"/>
              </a:lnSpc>
            </a:pPr>
            <a:endParaRPr lang="en-CA" sz="320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CA" sz="3200">
                <a:latin typeface="Comic Sans MS" panose="030F0702030302020204" pitchFamily="66" charset="0"/>
              </a:rPr>
              <a:t>3/3</a:t>
            </a:r>
          </a:p>
          <a:p>
            <a:pPr algn="ctr">
              <a:lnSpc>
                <a:spcPct val="117000"/>
              </a:lnSpc>
            </a:pPr>
            <a:r>
              <a:rPr lang="en-CA">
                <a:latin typeface="Comic Sans MS" panose="030F0702030302020204" pitchFamily="6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134</Words>
  <Application>Microsoft Office PowerPoint</Application>
  <PresentationFormat>Custom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64</cp:revision>
  <cp:lastPrinted>1601-01-01T00:00:00Z</cp:lastPrinted>
  <dcterms:created xsi:type="dcterms:W3CDTF">2008-04-25T08:00:10Z</dcterms:created>
  <dcterms:modified xsi:type="dcterms:W3CDTF">2013-10-19T23:12:51Z</dcterms:modified>
</cp:coreProperties>
</file>