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877EA95-4F3A-42AD-868C-D09EE379FE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872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435784-5F3C-4543-828B-F61B9EA69FF7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2D8F29-433D-4C36-B9DB-99896B3E5E09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36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D8E63B-521B-442D-AEB3-C54A410C32BE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3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41A01B-9C92-4D80-A85F-A8804C8EF718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D9B61A-B447-4D05-9B83-1D89283333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00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0F0053-03A7-444A-B94B-7C35C22547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16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BB9F0-211A-40EE-A9C4-7E6FABE1B1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117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36DCEB9-625B-4CDC-828E-C8139E0D6D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059848-7894-4F46-A0B3-5EDE288B05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73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C49A97-C8FB-4BD1-BD1D-D467A93860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40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A8B93B-B564-4320-9247-4E984B8277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74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36534-8406-4E25-9969-94B5776EA0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45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83291C-FA02-4409-BF33-28E32B0FC6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9A2605-F665-4513-807C-9B75A3700F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5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DE0075-B641-4F91-9025-CA9439D854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7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4BB0AC-BC84-4A67-8F6E-8751DAF8EE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89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3ADF42B-237B-4E2E-A518-0241D1D1210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0"/>
            <a:ext cx="100806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Every promise in the book is mine</a:t>
            </a:r>
          </a:p>
          <a:p>
            <a:pPr algn="ctr"/>
            <a:r>
              <a:rPr lang="en-CA" sz="3200"/>
              <a:t>Every promise in the book is mine</a:t>
            </a:r>
          </a:p>
          <a:p>
            <a:pPr algn="ctr"/>
            <a:r>
              <a:rPr lang="en-CA" sz="3200"/>
              <a:t>Every chapter, every verse every line</a:t>
            </a:r>
          </a:p>
          <a:p>
            <a:pPr algn="ctr"/>
            <a:r>
              <a:rPr lang="en-CA" sz="3200"/>
              <a:t>All the blessings of His love divine</a:t>
            </a:r>
          </a:p>
          <a:p>
            <a:pPr algn="ctr"/>
            <a:r>
              <a:rPr lang="en-CA" sz="3200"/>
              <a:t>Every promise in the book is mine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Mine, mine, Jesus is mine</a:t>
            </a:r>
          </a:p>
          <a:p>
            <a:pPr algn="ctr"/>
            <a:r>
              <a:rPr lang="en-CA" sz="3200"/>
              <a:t>Mine when I'm weary, mine when I'm cheery</a:t>
            </a:r>
          </a:p>
          <a:p>
            <a:pPr algn="ctr"/>
            <a:r>
              <a:rPr lang="en-CA" sz="3200"/>
              <a:t>Mine, mine, mine, Jesus is mine</a:t>
            </a:r>
          </a:p>
          <a:p>
            <a:pPr algn="ctr"/>
            <a:r>
              <a:rPr lang="en-CA" sz="3200"/>
              <a:t>Jesus is always...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Wonderful, wonderful Jesus is to me</a:t>
            </a:r>
          </a:p>
          <a:p>
            <a:pPr algn="ctr"/>
            <a:r>
              <a:rPr lang="en-CA" sz="3200"/>
              <a:t>Counselor, Prince of Peace, Mighty God is He.</a:t>
            </a:r>
          </a:p>
          <a:p>
            <a:pPr algn="ctr"/>
            <a:r>
              <a:rPr lang="en-CA" sz="3200"/>
              <a:t>Saving me, keeping me, from all sin and shame</a:t>
            </a:r>
          </a:p>
          <a:p>
            <a:pPr algn="ctr"/>
            <a:r>
              <a:rPr lang="en-CA" sz="3200"/>
              <a:t>Wonderful is my redeemer, praise His name.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Oh how I long to see Him, look upon His face</a:t>
            </a:r>
          </a:p>
          <a:p>
            <a:pPr algn="ctr"/>
            <a:r>
              <a:rPr lang="en-CA" sz="3200"/>
              <a:t>There to sing forever of His saving grace</a:t>
            </a:r>
          </a:p>
          <a:p>
            <a:pPr algn="ctr"/>
            <a:r>
              <a:rPr lang="en-CA" sz="3200"/>
              <a:t>In the streets of Glory let me lift my voice</a:t>
            </a:r>
          </a:p>
          <a:p>
            <a:pPr algn="ctr"/>
            <a:r>
              <a:rPr lang="en-CA" sz="3200"/>
              <a:t>Cares all past, home at last, ever to rejoice.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For we'll be dwelling together</a:t>
            </a:r>
          </a:p>
          <a:p>
            <a:pPr algn="ctr"/>
            <a:r>
              <a:rPr lang="en-CA" sz="3200"/>
              <a:t>How happy we shall be throughout eternity</a:t>
            </a:r>
          </a:p>
          <a:p>
            <a:pPr algn="ctr"/>
            <a:r>
              <a:rPr lang="en-CA" sz="3200"/>
              <a:t>We'll be dwelling together</a:t>
            </a:r>
          </a:p>
          <a:p>
            <a:pPr algn="ctr"/>
            <a:r>
              <a:rPr lang="en-CA" sz="3200"/>
              <a:t>My Lord and I.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And all along life's way until that perfect day.</a:t>
            </a:r>
          </a:p>
          <a:p>
            <a:pPr algn="ctr"/>
            <a:r>
              <a:rPr lang="en-CA" sz="3200"/>
              <a:t>In Him abiding, my all confiding</a:t>
            </a:r>
          </a:p>
          <a:p>
            <a:pPr algn="ctr"/>
            <a:r>
              <a:rPr lang="en-CA" sz="3200"/>
              <a:t>His light is shining to guide us home.</a:t>
            </a:r>
          </a:p>
          <a:p>
            <a:pPr algn="ctr"/>
            <a:r>
              <a:rPr lang="en-CA" sz="3200"/>
              <a:t>Shining to guide us home.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Love so divine, love so sublime.</a:t>
            </a:r>
          </a:p>
          <a:p>
            <a:pPr algn="ctr"/>
            <a:r>
              <a:rPr lang="en-CA" sz="3200"/>
              <a:t>Love that is deeper than any sea</a:t>
            </a:r>
          </a:p>
          <a:p>
            <a:pPr algn="ctr"/>
            <a:r>
              <a:rPr lang="en-CA" sz="3200"/>
              <a:t>Love for us all, Oh how can it be.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He is Lord, He is Lord</a:t>
            </a:r>
          </a:p>
          <a:p>
            <a:pPr algn="ctr"/>
            <a:r>
              <a:rPr lang="en-CA" sz="3200"/>
              <a:t>He is risen from the dead and He is Lord</a:t>
            </a:r>
          </a:p>
          <a:p>
            <a:pPr algn="ctr"/>
            <a:r>
              <a:rPr lang="en-CA" sz="3200"/>
              <a:t>Every knee shall bow, every tongue confess</a:t>
            </a:r>
          </a:p>
          <a:p>
            <a:pPr algn="ctr"/>
            <a:r>
              <a:rPr lang="en-CA" sz="3200"/>
              <a:t>That Jesus Christ is Lord.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270</Words>
  <Application>Microsoft Office PowerPoint</Application>
  <PresentationFormat>Custom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62</cp:revision>
  <cp:lastPrinted>1601-01-01T00:00:00Z</cp:lastPrinted>
  <dcterms:created xsi:type="dcterms:W3CDTF">2008-04-25T08:00:10Z</dcterms:created>
  <dcterms:modified xsi:type="dcterms:W3CDTF">2014-03-22T03:17:52Z</dcterms:modified>
</cp:coreProperties>
</file>