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0DCE78DE-BE74-4B10-8B49-EE4C9F50DF1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7744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88CAF3-A9A0-41D6-92FD-E27FC01C157C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12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88CAF3-A9A0-41D6-92FD-E27FC01C157C}" type="slidenum">
              <a:rPr lang="en-CA"/>
              <a:pPr/>
              <a:t>2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89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32F0822-7AC7-41DF-AE56-38E4AC4659B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644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054741-B7E6-4193-8C1A-57E374D12B2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156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D52B8E-76BE-423F-8212-90C08ED9FCB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6168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282F4BD0-BB23-41B9-A2BE-993907E524E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98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7B6F8CB-8933-49A1-A8B0-9266295E5EB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989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77CADA-2A03-4DFE-ABA0-305CD43F7F1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659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0F930D-DAD0-411D-8AFE-3409B0FADA0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661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AF737AD-E1F7-4390-AC6F-7D73C4B3158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996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F328FD-2640-44E7-AB77-8CE86A83ADA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03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839840-659D-4ADF-96B4-57C732D04E0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5714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D6F2BB-11ED-4D47-A881-EA1DC036987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032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382C4C-9432-4AF2-BB34-EE591F8CA09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904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3D0BB789-8F44-4597-B7B7-C07B5621C29F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39713" y="0"/>
            <a:ext cx="9120188" cy="709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US" sz="3600" u="sng" dirty="0" smtClean="0"/>
              <a:t>Everybody ought to know</a:t>
            </a:r>
          </a:p>
          <a:p>
            <a:pPr algn="ctr"/>
            <a:r>
              <a:rPr lang="en-US" sz="3600" dirty="0" smtClean="0"/>
              <a:t>Everybody ought to know</a:t>
            </a:r>
            <a:br>
              <a:rPr lang="en-US" sz="3600" dirty="0" smtClean="0"/>
            </a:br>
            <a:r>
              <a:rPr lang="en-US" sz="3600" dirty="0" smtClean="0"/>
              <a:t>Everybody ought to know</a:t>
            </a:r>
            <a:br>
              <a:rPr lang="en-US" sz="3600" dirty="0" smtClean="0"/>
            </a:br>
            <a:r>
              <a:rPr lang="en-US" sz="3600" dirty="0" smtClean="0"/>
              <a:t>Everybody ought to know</a:t>
            </a:r>
            <a:br>
              <a:rPr lang="en-US" sz="3600" dirty="0" smtClean="0"/>
            </a:br>
            <a:r>
              <a:rPr lang="en-US" sz="3600" dirty="0" smtClean="0"/>
              <a:t>Who Jesus is.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He's the lily of the valley</a:t>
            </a:r>
            <a:br>
              <a:rPr lang="en-US" sz="3600" dirty="0" smtClean="0"/>
            </a:br>
            <a:r>
              <a:rPr lang="en-US" sz="3600" dirty="0" smtClean="0"/>
              <a:t>He's the brightest morning star</a:t>
            </a:r>
            <a:br>
              <a:rPr lang="en-US" sz="3600" dirty="0" smtClean="0"/>
            </a:br>
            <a:r>
              <a:rPr lang="en-US" sz="3600" dirty="0" smtClean="0"/>
              <a:t>He's the fairest of ten thousand</a:t>
            </a:r>
            <a:br>
              <a:rPr lang="en-US" sz="3600" dirty="0" smtClean="0"/>
            </a:br>
            <a:r>
              <a:rPr lang="en-US" sz="3600" dirty="0" smtClean="0"/>
              <a:t>Everybody ought to know.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CA" sz="3600" dirty="0"/>
          </a:p>
          <a:p>
            <a:pPr algn="ctr"/>
            <a:r>
              <a:rPr lang="en-CA" sz="3600" dirty="0" smtClean="0"/>
              <a:t>1/2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8999537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US" sz="3600" dirty="0" smtClean="0"/>
              <a:t>Everybody ought to know</a:t>
            </a:r>
            <a:br>
              <a:rPr lang="en-US" sz="3600" dirty="0" smtClean="0"/>
            </a:br>
            <a:r>
              <a:rPr lang="en-US" sz="3600" dirty="0" smtClean="0"/>
              <a:t>Everybody ought to know</a:t>
            </a:r>
            <a:br>
              <a:rPr lang="en-US" sz="3600" dirty="0" smtClean="0"/>
            </a:br>
            <a:r>
              <a:rPr lang="en-US" sz="3600" dirty="0" smtClean="0"/>
              <a:t>Everybody ought to know</a:t>
            </a:r>
            <a:br>
              <a:rPr lang="en-US" sz="3600" dirty="0" smtClean="0"/>
            </a:br>
            <a:r>
              <a:rPr lang="en-US" sz="3600" dirty="0" smtClean="0"/>
              <a:t>Who Jesus is.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On the cross He died for sinners</a:t>
            </a:r>
            <a:br>
              <a:rPr lang="en-US" sz="3600" dirty="0" smtClean="0"/>
            </a:br>
            <a:r>
              <a:rPr lang="en-US" sz="3600" dirty="0" smtClean="0"/>
              <a:t>And His blood makes white as snow</a:t>
            </a:r>
            <a:br>
              <a:rPr lang="en-US" sz="3600" dirty="0" smtClean="0"/>
            </a:br>
            <a:r>
              <a:rPr lang="en-US" sz="3600" dirty="0" smtClean="0"/>
              <a:t>Loving, living, coming Savior</a:t>
            </a:r>
            <a:br>
              <a:rPr lang="en-US" sz="3600" dirty="0" smtClean="0"/>
            </a:br>
            <a:r>
              <a:rPr lang="en-US" sz="3600" dirty="0" smtClean="0"/>
              <a:t>He's the One you ought to know.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2/2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13712837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</Words>
  <Application>Microsoft Office PowerPoint</Application>
  <PresentationFormat>Custom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</cp:revision>
  <cp:lastPrinted>1601-01-01T00:00:00Z</cp:lastPrinted>
  <dcterms:created xsi:type="dcterms:W3CDTF">2008-04-26T00:41:02Z</dcterms:created>
  <dcterms:modified xsi:type="dcterms:W3CDTF">2013-11-10T01:51:07Z</dcterms:modified>
</cp:coreProperties>
</file>