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7630447-6538-3D4E-8E5E-09BE2506AE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232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B92558-7770-9847-9F64-10A2DEE3D90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D27506-9775-F148-9ADA-48D17799ED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62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A63B6F-9E66-914C-BB64-3B6556B0F76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91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71D534-F43E-2249-AF3D-B578CCB8CE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11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56D5CA6-93BC-F142-BC8F-B7F33830E5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40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E7BC3E-DAD5-034A-8B76-D1905A9E86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09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93C9B2-5438-B244-9693-C6444560A3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81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1858B9-4225-234C-8028-1D59129123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30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F45ED3-3FF2-C84A-BA1B-7685B7BDDE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840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4D356F-7120-774E-96A1-063BD4A042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39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913C4C-FDD2-3644-A65E-7599BBB584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97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BDFA40-B82C-864D-AD46-C569DD1805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85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608EA4-4BD0-AC41-A711-DF0CC5CD92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253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962AEE0-CABA-C74E-814E-EE3BCB0E09A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690813" y="503238"/>
            <a:ext cx="7426325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Everybody sing praise to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Everybody sing praise to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Everybody sing praise to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Everybody sing praise to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 He is so wonderful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2008-04-25T22:27:13Z</dcterms:created>
  <dcterms:modified xsi:type="dcterms:W3CDTF">2014-10-15T17:14:46Z</dcterms:modified>
</cp:coreProperties>
</file>