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810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0A764F7E-FFA3-4E42-8D35-D29D16D706A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23634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B1907A-A228-49FF-BE48-987F844CD886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879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B1907A-A228-49FF-BE48-987F844CD886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0378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B1907A-A228-49FF-BE48-987F844CD886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27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7E2F2B-A3D4-4D33-827F-C9FFAA1B25A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3219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233E10-EDB3-4281-B4CC-4DBA6B96896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6153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0D1F62-47AA-4BB4-8D1E-B6AA04A1536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03452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FF2B469-8258-4CB9-9199-2233C9F345E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2141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1AE6FC-6262-4E54-9641-DDB62AD84DF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1523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294B52-57C5-470D-B75A-4DF384B1CEE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0702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48C519-05A6-4B1F-8C66-3B7B45DA4E9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9659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648285-661C-4741-9436-8A9E8A3B06C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0132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FA5364-8B14-400C-BC27-19F0078FD8A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07871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BFEC70-D3C9-460B-BD2F-350959910EE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487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8AE1D5-10CC-4F5F-BE9D-3E2C65CF97C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5405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B4615F-2772-4CF6-BF38-FE100772A2F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895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391BEE5-64FD-457B-9470-4A146F74665B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98437"/>
            <a:ext cx="10080625" cy="736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altLang="en-US" sz="3600" u="sng" dirty="0" smtClean="0">
                <a:latin typeface="TimesNewRoman" pitchFamily="16" charset="0"/>
              </a:rPr>
              <a:t>Fairest Lord Jesus</a:t>
            </a:r>
            <a:endParaRPr lang="en-CA" altLang="en-US" sz="3600" u="sng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US" sz="3600" b="1" dirty="0"/>
              <a:t>Fairest Lord Jesus, Ruler of all nature,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O Thou of God and man the Son,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Thee will I cherish, Thee will I honor,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Thou, my soul’s glory, joy and crown</a:t>
            </a:r>
            <a:r>
              <a:rPr lang="en-US" sz="3600" b="1" dirty="0" smtClean="0"/>
              <a:t>.</a:t>
            </a:r>
          </a:p>
          <a:p>
            <a:pPr algn="ctr">
              <a:lnSpc>
                <a:spcPct val="95000"/>
              </a:lnSpc>
            </a:pPr>
            <a:endParaRPr lang="en-US" altLang="en-US" sz="3600" b="1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US" sz="3600" b="1" dirty="0"/>
              <a:t>Fair are the meadows, </a:t>
            </a:r>
            <a:endParaRPr lang="en-US" sz="3600" b="1" dirty="0" smtClean="0"/>
          </a:p>
          <a:p>
            <a:pPr algn="ctr">
              <a:lnSpc>
                <a:spcPct val="95000"/>
              </a:lnSpc>
            </a:pPr>
            <a:r>
              <a:rPr lang="en-US" sz="3600" b="1" dirty="0" smtClean="0"/>
              <a:t>fairer </a:t>
            </a:r>
            <a:r>
              <a:rPr lang="en-US" sz="3600" b="1" dirty="0"/>
              <a:t>still the woodlands,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Robed in the blooming garb of spring;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Jesus is fairer, Jesus is purer,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Who makes the woeful heart to sing</a:t>
            </a:r>
            <a:r>
              <a:rPr lang="en-US" sz="3600" b="1" dirty="0" smtClean="0"/>
              <a:t>.</a:t>
            </a:r>
          </a:p>
          <a:p>
            <a:pPr algn="ctr">
              <a:lnSpc>
                <a:spcPct val="95000"/>
              </a:lnSpc>
            </a:pPr>
            <a:endParaRPr lang="en-US" altLang="en-US" sz="3600" b="1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2600" dirty="0" smtClean="0">
                <a:latin typeface="TimesNewRoman" pitchFamily="16" charset="0"/>
              </a:rPr>
              <a:t>1/3</a:t>
            </a:r>
            <a:endParaRPr lang="en-CA" altLang="en-US" sz="2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1200" dirty="0">
                <a:latin typeface="TimesNewRoman" pitchFamily="16" charset="0"/>
              </a:rPr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98437"/>
            <a:ext cx="10080625" cy="736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3600" b="1" dirty="0"/>
              <a:t>Fair is the sunshine,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Fairer still the moonlight,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And all the twinkling starry host;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Jesus shines brighter, Jesus shines purer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Than all the angels heaven can boast</a:t>
            </a:r>
            <a:r>
              <a:rPr lang="en-US" sz="3600" b="1" dirty="0" smtClean="0"/>
              <a:t>.</a:t>
            </a:r>
          </a:p>
          <a:p>
            <a:pPr algn="ctr">
              <a:lnSpc>
                <a:spcPct val="95000"/>
              </a:lnSpc>
            </a:pPr>
            <a:endParaRPr lang="en-US" altLang="en-US" sz="3600" b="1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US" sz="3600" b="1" dirty="0"/>
              <a:t>All fairest beauty, heavenly and earthly,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Wondrously, Jesus, is found in Thee;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None can be nearer, fairer or dearer,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Than Thou, my Savior, art to me.</a:t>
            </a:r>
            <a:endParaRPr lang="en-US" altLang="en-US" sz="3600" b="1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3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2600" dirty="0" smtClean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2600" dirty="0" smtClean="0">
                <a:latin typeface="TimesNewRoman" pitchFamily="16" charset="0"/>
              </a:rPr>
              <a:t>2/3</a:t>
            </a:r>
            <a:endParaRPr lang="en-CA" altLang="en-US" sz="2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1200" dirty="0">
                <a:latin typeface="TimesNewRoman" pitchFamily="16" charset="0"/>
              </a:rPr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5180111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98437"/>
            <a:ext cx="10080625" cy="736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3600" b="1" dirty="0"/>
              <a:t>Beautiful Savior! Lord of all the nations!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Son of God and Son of Man!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Glory and honor, praise, adoration,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Now and forever more be Thine</a:t>
            </a:r>
            <a:r>
              <a:rPr lang="en-US" sz="3600" b="1" dirty="0" smtClean="0"/>
              <a:t>.</a:t>
            </a:r>
          </a:p>
          <a:p>
            <a:pPr algn="ctr">
              <a:lnSpc>
                <a:spcPct val="95000"/>
              </a:lnSpc>
            </a:pPr>
            <a:endParaRPr lang="en-US" altLang="en-US" sz="3600" b="1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US" altLang="en-US" sz="3600" b="1" dirty="0" smtClean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US" altLang="en-US" sz="3600" b="1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US" altLang="en-US" sz="3600" b="1" dirty="0" smtClean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US" altLang="en-US" sz="3600" b="1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3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2600" dirty="0" smtClean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2600" dirty="0">
                <a:latin typeface="TimesNewRoman" pitchFamily="16" charset="0"/>
              </a:rPr>
              <a:t>3</a:t>
            </a:r>
            <a:r>
              <a:rPr lang="en-CA" altLang="en-US" sz="2600" smtClean="0">
                <a:latin typeface="TimesNewRoman" pitchFamily="16" charset="0"/>
              </a:rPr>
              <a:t>/3</a:t>
            </a:r>
            <a:endParaRPr lang="en-CA" altLang="en-US" sz="2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1200" dirty="0">
                <a:latin typeface="TimesNewRoman" pitchFamily="16" charset="0"/>
              </a:rPr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3462063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29</Words>
  <Application>Microsoft Office PowerPoint</Application>
  <PresentationFormat>Custom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MS Gothic</vt:lpstr>
      <vt:lpstr>Times New Roman</vt:lpstr>
      <vt:lpstr>TimesNewRoman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 Martens</cp:lastModifiedBy>
  <cp:revision>8</cp:revision>
  <cp:lastPrinted>1601-01-01T00:00:00Z</cp:lastPrinted>
  <dcterms:created xsi:type="dcterms:W3CDTF">2008-04-25T18:39:53Z</dcterms:created>
  <dcterms:modified xsi:type="dcterms:W3CDTF">2015-10-10T04:06:31Z</dcterms:modified>
</cp:coreProperties>
</file>