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E5C7598-DA86-4611-90F0-F513E31D51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0242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CA5B45-7C4D-46F3-9781-282156674EDB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5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77CFB7-7D0F-48EA-AE2C-26BC0DE0F7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068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5ACD97-EED4-441D-BE19-6AA393EA49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802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F90815-320A-4556-B586-2A83449684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6048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2B804CA-DAE5-4A49-8DF2-9D48A0C66CC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05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0D5697-47F2-4722-BAC2-6057C3F444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860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540DD1-EA09-4D59-A60F-18D9FFCD984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00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AA43B0-8D02-4C8C-91E6-8EF532BC35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342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02EAB2-8298-40F4-85A6-FAA6A9A080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51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1B5E60-F73A-40B7-A4E1-A723DD5B75F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75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134770-C61D-4F97-A41E-BE7FEA47609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869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4E2D19-3585-4AE7-B2F6-B577C3BA39C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976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5C24CF-EA64-4836-AE69-739F9E154E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33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4901918-77A0-4978-AFD0-45A140990F2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149225"/>
            <a:ext cx="9720262" cy="691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Faithful One</a:t>
            </a:r>
          </a:p>
          <a:p>
            <a:pPr algn="ctr"/>
            <a:r>
              <a:rPr lang="en-CA" sz="3600"/>
              <a:t>Faithful One so unchanging</a:t>
            </a:r>
          </a:p>
          <a:p>
            <a:pPr algn="ctr"/>
            <a:r>
              <a:rPr lang="en-CA" sz="3600"/>
              <a:t>Ageless One, You’re my rock of peace</a:t>
            </a:r>
          </a:p>
          <a:p>
            <a:pPr algn="ctr"/>
            <a:r>
              <a:rPr lang="en-CA" sz="3600"/>
              <a:t>Lord of all, I depend on You</a:t>
            </a:r>
          </a:p>
          <a:p>
            <a:pPr algn="ctr"/>
            <a:r>
              <a:rPr lang="en-CA" sz="3600"/>
              <a:t>I call out to You, again and again</a:t>
            </a:r>
          </a:p>
          <a:p>
            <a:pPr algn="ctr"/>
            <a:r>
              <a:rPr lang="en-CA" sz="3600"/>
              <a:t>I call out to You, again and again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You are my rock in times of trouble</a:t>
            </a:r>
          </a:p>
          <a:p>
            <a:pPr algn="ctr"/>
            <a:r>
              <a:rPr lang="en-CA" sz="3600"/>
              <a:t>You lift me up when I fall down</a:t>
            </a:r>
          </a:p>
          <a:p>
            <a:pPr algn="ctr"/>
            <a:r>
              <a:rPr lang="en-CA" sz="3600"/>
              <a:t>All through the storm</a:t>
            </a:r>
          </a:p>
          <a:p>
            <a:pPr algn="ctr"/>
            <a:r>
              <a:rPr lang="en-CA" sz="3600"/>
              <a:t>Your love is the anchor</a:t>
            </a:r>
          </a:p>
          <a:p>
            <a:pPr algn="ctr"/>
            <a:r>
              <a:rPr lang="en-CA" sz="3600"/>
              <a:t>My hope is in You alone 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75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3</cp:revision>
  <cp:lastPrinted>1601-01-01T00:00:00Z</cp:lastPrinted>
  <dcterms:created xsi:type="dcterms:W3CDTF">2008-04-28T21:59:15Z</dcterms:created>
  <dcterms:modified xsi:type="dcterms:W3CDTF">2014-02-01T03:46:42Z</dcterms:modified>
</cp:coreProperties>
</file>