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24D389B-D647-C946-82CF-53BBEF7B936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2807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749930-FE33-F04A-A2D4-0A0F2C1A94AB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5C7F36-8B64-8547-BFBC-83F69A7519C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712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48D4CA-6946-474D-A74F-035BAD1FD7F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504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D2416B-FDF9-064E-BCB3-B8A7EAAFBAC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1323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2E1CCF6-085F-214A-BF12-A9681C6AD66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092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8D3E09-5699-AF4D-BA60-F4BD57126CF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27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F580F0-95A4-144C-859C-CC62D9D3D6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9367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CC8C95C-C18A-8946-9D95-292F648CA17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288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C5A2B8-9EDE-A746-B673-377E6530010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546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14EE3B-8F53-8247-AD70-6B166E71BED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399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5CFEE5-43A3-0940-BB3A-244DA40D2A6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435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37F895-A6F0-7247-8BBC-7F6AC3FC46B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7485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BEBAA7-2D12-ED45-A142-A76DC2532FF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984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63015F8-4F2E-EB4C-A0E9-BAC9EC6CB16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539750" y="539750"/>
            <a:ext cx="88201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12775" y="360363"/>
            <a:ext cx="8434388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Father God</a:t>
            </a:r>
          </a:p>
          <a:p>
            <a:pPr algn="ctr"/>
            <a:r>
              <a:rPr lang="en-CA" sz="3600"/>
              <a:t>Father God, I give all</a:t>
            </a:r>
          </a:p>
          <a:p>
            <a:pPr algn="ctr"/>
            <a:r>
              <a:rPr lang="en-CA" sz="3600"/>
              <a:t>thanks and praise to thee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Father God, my heart I </a:t>
            </a:r>
          </a:p>
          <a:p>
            <a:pPr algn="ctr"/>
            <a:r>
              <a:rPr lang="en-CA" sz="3600"/>
              <a:t>humbly raise to thee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For thy mighty pow'r and love</a:t>
            </a:r>
          </a:p>
          <a:p>
            <a:pPr algn="ctr"/>
            <a:r>
              <a:rPr lang="en-CA" sz="3600"/>
              <a:t>amazes me, amazes me;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And I stand in awe and worship</a:t>
            </a:r>
          </a:p>
          <a:p>
            <a:pPr algn="ctr"/>
            <a:r>
              <a:rPr lang="en-CA" sz="3600"/>
              <a:t>Father God</a:t>
            </a:r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50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2008-04-25T22:27:13Z</dcterms:created>
  <dcterms:modified xsi:type="dcterms:W3CDTF">2014-10-15T17:15:20Z</dcterms:modified>
</cp:coreProperties>
</file>