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177D788-9552-43F0-8877-239326941B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223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0DB82-2C97-4A1A-B887-A8E80B8EBAC2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8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D4A993-3A8B-44F9-B195-B8482C294D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92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346F93-2BC8-451F-92C4-E5AFB36B0F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3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F60D8F-B91A-4443-8889-D27F7F9B80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406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8047A6C-46E3-435F-8303-085CF679BC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06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656EA6-087C-4D4C-9342-B7B8D916FD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12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C2B2CE-31CA-4C76-A487-364B7A72A4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76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B7E4C1-B0A7-4523-9C4C-9D5EA3DB5E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50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B52B64-9723-4568-8210-3536675295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30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43F6A-04B1-41E3-849F-143E34E575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91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F54AD5-CE8B-449E-A286-582478C4E6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19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3D96B5-B567-4A2C-80EB-B3805FA4C5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7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0D1832-355F-4092-88C8-4726B2F41E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43D540F-5275-48B8-AB5F-DE234605CAC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179388"/>
            <a:ext cx="9180513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Father I adore you</a:t>
            </a:r>
          </a:p>
          <a:p>
            <a:pPr algn="ctr"/>
            <a:r>
              <a:rPr lang="en-CA" sz="3600"/>
              <a:t>Father I adore you</a:t>
            </a:r>
          </a:p>
          <a:p>
            <a:pPr algn="ctr"/>
            <a:r>
              <a:rPr lang="en-CA" sz="3600"/>
              <a:t>I lay my life before you</a:t>
            </a:r>
          </a:p>
          <a:p>
            <a:pPr algn="ctr"/>
            <a:r>
              <a:rPr lang="en-CA" sz="3600"/>
              <a:t>How I love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 I adore you</a:t>
            </a:r>
          </a:p>
          <a:p>
            <a:pPr algn="ctr"/>
            <a:r>
              <a:rPr lang="en-CA" sz="3600"/>
              <a:t>I lay my life before you</a:t>
            </a:r>
          </a:p>
          <a:p>
            <a:pPr algn="ctr"/>
            <a:r>
              <a:rPr lang="en-CA" sz="3600"/>
              <a:t>How I love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Spirit I adore you</a:t>
            </a:r>
          </a:p>
          <a:p>
            <a:pPr algn="ctr"/>
            <a:r>
              <a:rPr lang="en-CA" sz="3600"/>
              <a:t>I lay my life before you</a:t>
            </a:r>
          </a:p>
          <a:p>
            <a:pPr algn="ctr"/>
            <a:r>
              <a:rPr lang="en-CA" sz="3600"/>
              <a:t>How I love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2008-04-25T22:27:13Z</dcterms:created>
  <dcterms:modified xsi:type="dcterms:W3CDTF">2014-04-06T02:02:17Z</dcterms:modified>
</cp:coreProperties>
</file>