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888" y="-12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7A7AE6C2-2485-2741-B66A-F74F380ED667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435962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B51C55A-1D85-FA4D-AC40-09F98A5135B1}" type="slidenum">
              <a:rPr lang="en-CA"/>
              <a:pPr/>
              <a:t>1</a:t>
            </a:fld>
            <a:endParaRPr lang="en-CA"/>
          </a:p>
        </p:txBody>
      </p:sp>
      <p:sp>
        <p:nvSpPr>
          <p:cNvPr id="5121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5122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51880ED-B5E5-DD41-B9A8-24FF56E1A97B}" type="slidenum">
              <a:rPr lang="en-CA"/>
              <a:pPr/>
              <a:t>2</a:t>
            </a:fld>
            <a:endParaRPr lang="en-CA"/>
          </a:p>
        </p:txBody>
      </p:sp>
      <p:sp>
        <p:nvSpPr>
          <p:cNvPr id="6145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6146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1EB4169-9D25-BB4C-9416-79F3B1841DEE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93192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2EA9DB1-41EA-5745-9965-BAD4CEE1D61A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49454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7558DF5-39A7-E147-9B33-EECB07DF036C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143271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AC615FF6-04D6-154B-BAA5-EC43478C14F2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03525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802CA6E-5677-0349-9D6F-863D40C76533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28735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1436AD7-D2F4-984B-BC99-ADEECF810D4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19844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984A807-8BEA-ED48-9BF1-46E5000670AE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29364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8E6AE87-96D4-3E41-B5EE-A957D31A40BC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31405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54B98BD-43FF-F04B-8091-C2666DD4FC4F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09251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4905C70-0A3A-6649-B342-12545AEE427A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646311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D729F25-D8F8-2E46-8783-89CE5587F3EC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90728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96FA94B-6FE4-7342-A218-97DEB1D94A27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13481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E6BB9D1F-CC88-0946-BE35-0D101CE50C13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360363" y="179388"/>
            <a:ext cx="8999537" cy="6916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CA" sz="3600" u="sng"/>
              <a:t>Father of Creation</a:t>
            </a:r>
          </a:p>
          <a:p>
            <a:pPr algn="ctr"/>
            <a:endParaRPr lang="en-CA" sz="3600" u="sng"/>
          </a:p>
          <a:p>
            <a:pPr algn="ctr"/>
            <a:r>
              <a:rPr lang="en-CA" sz="3600"/>
              <a:t>We come into Your presence</a:t>
            </a:r>
          </a:p>
          <a:p>
            <a:pPr algn="ctr"/>
            <a:r>
              <a:rPr lang="en-CA" sz="3600"/>
              <a:t>To sing a song to You</a:t>
            </a:r>
          </a:p>
          <a:p>
            <a:pPr algn="ctr"/>
            <a:r>
              <a:rPr lang="en-CA" sz="3600"/>
              <a:t>A song of praise and honour</a:t>
            </a:r>
          </a:p>
          <a:p>
            <a:pPr algn="ctr"/>
            <a:r>
              <a:rPr lang="en-CA" sz="3600"/>
              <a:t>For all the things you helped us through</a:t>
            </a:r>
          </a:p>
          <a:p>
            <a:pPr algn="ctr"/>
            <a:endParaRPr lang="en-CA" sz="3600"/>
          </a:p>
          <a:p>
            <a:pPr algn="ctr"/>
            <a:r>
              <a:rPr lang="en-CA" sz="3600"/>
              <a:t>You gave a life worth living</a:t>
            </a:r>
          </a:p>
          <a:p>
            <a:pPr algn="ctr"/>
            <a:r>
              <a:rPr lang="en-CA" sz="3600"/>
              <a:t>A life in love in with You</a:t>
            </a:r>
          </a:p>
          <a:p>
            <a:pPr algn="ctr"/>
            <a:r>
              <a:rPr lang="en-CA" sz="3600"/>
              <a:t>And now I just love giving</a:t>
            </a:r>
          </a:p>
          <a:p>
            <a:pPr algn="ctr"/>
            <a:r>
              <a:rPr lang="en-CA" sz="3600"/>
              <a:t>All my praises back to You</a:t>
            </a:r>
          </a:p>
          <a:p>
            <a:pPr algn="ctr"/>
            <a:endParaRPr lang="en-CA" sz="3600"/>
          </a:p>
          <a:p>
            <a:pPr algn="ctr"/>
            <a:r>
              <a:rPr lang="en-CA" sz="3600"/>
              <a:t>1/2</a:t>
            </a:r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576263" y="1187450"/>
            <a:ext cx="8999537" cy="538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CA" sz="3600"/>
              <a:t>You're the Father of Creation</a:t>
            </a:r>
          </a:p>
          <a:p>
            <a:pPr algn="ctr"/>
            <a:r>
              <a:rPr lang="en-CA" sz="3600"/>
              <a:t>The risen Lamb of God</a:t>
            </a:r>
          </a:p>
          <a:p>
            <a:pPr algn="ctr"/>
            <a:r>
              <a:rPr lang="en-CA" sz="3600"/>
              <a:t>You're the One who walked away</a:t>
            </a:r>
          </a:p>
          <a:p>
            <a:pPr algn="ctr"/>
            <a:r>
              <a:rPr lang="en-CA" sz="3600"/>
              <a:t>From the empty tomb that day</a:t>
            </a:r>
          </a:p>
          <a:p>
            <a:pPr algn="ctr"/>
            <a:r>
              <a:rPr lang="en-CA" sz="3600"/>
              <a:t>And You set your people free</a:t>
            </a:r>
          </a:p>
          <a:p>
            <a:pPr algn="ctr"/>
            <a:r>
              <a:rPr lang="en-CA" sz="3600"/>
              <a:t>With love and liberty</a:t>
            </a:r>
          </a:p>
          <a:p>
            <a:pPr algn="ctr"/>
            <a:r>
              <a:rPr lang="en-CA" sz="3600"/>
              <a:t>And I can walk with you</a:t>
            </a:r>
          </a:p>
          <a:p>
            <a:pPr algn="ctr"/>
            <a:r>
              <a:rPr lang="en-CA" sz="3600"/>
              <a:t>Every night and every day </a:t>
            </a:r>
          </a:p>
          <a:p>
            <a:pPr algn="ctr"/>
            <a:endParaRPr lang="en-CA" sz="3600"/>
          </a:p>
          <a:p>
            <a:pPr algn="ctr"/>
            <a:r>
              <a:rPr lang="en-CA" sz="3600"/>
              <a:t>2/2</a:t>
            </a:r>
          </a:p>
          <a:p>
            <a:pPr algn="ctr"/>
            <a:endParaRPr lang="en-CA" sz="120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MS Gothic"/>
      </a:majorFont>
      <a:minorFont>
        <a:latin typeface="Arial"/>
        <a:ea typeface="ＭＳ Ｐゴシック"/>
        <a:cs typeface="MS Gothic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106</Words>
  <Application>Microsoft Macintosh PowerPoint</Application>
  <PresentationFormat>Custom</PresentationFormat>
  <Paragraphs>26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Times New Roman</vt:lpstr>
      <vt:lpstr>Arial</vt:lpstr>
      <vt:lpstr>MS Gothic</vt:lpstr>
      <vt:lpstr>Lucida Sans Unicode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Michelle Martens</cp:lastModifiedBy>
  <cp:revision>5</cp:revision>
  <cp:lastPrinted>1601-01-01T00:00:00Z</cp:lastPrinted>
  <dcterms:created xsi:type="dcterms:W3CDTF">2008-04-26T00:41:02Z</dcterms:created>
  <dcterms:modified xsi:type="dcterms:W3CDTF">2014-10-15T17:15:40Z</dcterms:modified>
</cp:coreProperties>
</file>