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468B2D3-0688-41DA-9DF2-CC1B715B9F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43333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751D2A-8064-4045-B245-F13EE9AAFB2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85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62C14E-0E91-40DE-84D0-504727536385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289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7CDFCE-72D8-4974-99FF-F02569A18818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7D3F14-255F-46BD-A6CF-0495A734EBA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5451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582D85-3AD3-4087-A875-FF6A3CECBBA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2486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1AF14E-0753-4034-9944-31A411A9FE1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0327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FD44C15-0191-4717-A62A-C27F668044D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750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A73D0E-D2A1-41D2-94CA-65EA6361223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3220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FB3BBD-862C-4961-AA20-3F24E8E4759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54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0424B5-F02C-4679-9E3B-B9C9CAF386F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3026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AD76C4-A5DB-4BCE-AB4E-A745A04698E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289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424595-11A7-40C3-8FD7-633A3AE5A96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61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8E35A0-1D15-4D11-ABA0-28142734D00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5424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1F148B-866F-4E7F-8B4B-5ABB62BA30B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7509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DA1566-54AF-427E-B8AC-B6C35F834BA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234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A7C5CE5-71B8-42E0-8C7B-34DA4CD4B2F2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60363"/>
            <a:ext cx="9899650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Fill up my cup Lord</a:t>
            </a:r>
          </a:p>
          <a:p>
            <a:pPr algn="ctr"/>
            <a:r>
              <a:rPr lang="en-CA" altLang="en-US" sz="3600"/>
              <a:t>Like the woman at the well I was seeking</a:t>
            </a:r>
          </a:p>
          <a:p>
            <a:pPr algn="ctr"/>
            <a:r>
              <a:rPr lang="en-CA" altLang="en-US" sz="3600"/>
              <a:t>For things that could not satisfy;</a:t>
            </a:r>
          </a:p>
          <a:p>
            <a:pPr algn="ctr"/>
            <a:r>
              <a:rPr lang="en-CA" altLang="en-US" sz="3600"/>
              <a:t>And then I heard my Savior speaking:</a:t>
            </a:r>
          </a:p>
          <a:p>
            <a:pPr algn="ctr"/>
            <a:r>
              <a:rPr lang="en-CA" altLang="en-US" sz="3600"/>
              <a:t>"Draw from my well that never shall run dry".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Fill my cup Lord, I lift it up, Lord!</a:t>
            </a:r>
          </a:p>
          <a:p>
            <a:pPr algn="ctr"/>
            <a:r>
              <a:rPr lang="en-CA" altLang="en-US" sz="3600"/>
              <a:t>Come and quench this thirsting of my soul;</a:t>
            </a:r>
          </a:p>
          <a:p>
            <a:pPr algn="ctr"/>
            <a:r>
              <a:rPr lang="en-CA" altLang="en-US" sz="3600"/>
              <a:t>Bread of heaven, Feed me till I want no more--</a:t>
            </a:r>
          </a:p>
          <a:p>
            <a:pPr algn="ctr"/>
            <a:r>
              <a:rPr lang="en-CA" altLang="en-US" sz="3600"/>
              <a:t>Fill my cup, fill it up and make me whole!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360363"/>
            <a:ext cx="9899650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There are millions in this world who are craving</a:t>
            </a:r>
          </a:p>
          <a:p>
            <a:pPr algn="ctr"/>
            <a:r>
              <a:rPr lang="en-CA" altLang="en-US" sz="3600"/>
              <a:t>The pleasures earthly things afford;</a:t>
            </a:r>
          </a:p>
          <a:p>
            <a:pPr algn="ctr"/>
            <a:r>
              <a:rPr lang="en-CA" altLang="en-US" sz="3600"/>
              <a:t>But none can match the wondrous treasure</a:t>
            </a:r>
          </a:p>
          <a:p>
            <a:pPr algn="ctr"/>
            <a:r>
              <a:rPr lang="en-CA" altLang="en-US" sz="3600"/>
              <a:t>That I find in Jesus Christ my Lord.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Fill my cup Lord, I lift it up, Lord!</a:t>
            </a:r>
          </a:p>
          <a:p>
            <a:pPr algn="ctr"/>
            <a:r>
              <a:rPr lang="en-CA" altLang="en-US" sz="3600"/>
              <a:t>Come and quench this thirsting of my soul;</a:t>
            </a:r>
          </a:p>
          <a:p>
            <a:pPr algn="ctr"/>
            <a:r>
              <a:rPr lang="en-CA" altLang="en-US" sz="3600"/>
              <a:t>Bread of heaven, Feed me till I want no more--</a:t>
            </a:r>
          </a:p>
          <a:p>
            <a:pPr algn="ctr"/>
            <a:r>
              <a:rPr lang="en-CA" altLang="en-US" sz="3600"/>
              <a:t>Fill my cup, fill it up and make me whole!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360363"/>
            <a:ext cx="9899650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So, my brother, if the things this world gave you</a:t>
            </a:r>
          </a:p>
          <a:p>
            <a:pPr algn="ctr"/>
            <a:r>
              <a:rPr lang="en-CA" altLang="en-US" sz="3600"/>
              <a:t>Leave hungers that won't pass away,</a:t>
            </a:r>
          </a:p>
          <a:p>
            <a:pPr algn="ctr"/>
            <a:r>
              <a:rPr lang="en-CA" altLang="en-US" sz="3600"/>
              <a:t>My blessed Lord will come and save you,</a:t>
            </a:r>
          </a:p>
          <a:p>
            <a:pPr algn="ctr"/>
            <a:r>
              <a:rPr lang="en-CA" altLang="en-US" sz="3600"/>
              <a:t>If you kneel to Him and humbly pray: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Fill my cup Lord, I lift it up, Lord!</a:t>
            </a:r>
          </a:p>
          <a:p>
            <a:pPr algn="ctr"/>
            <a:r>
              <a:rPr lang="en-CA" altLang="en-US" sz="3600"/>
              <a:t>Come and quench this thirsting of my soul;</a:t>
            </a:r>
          </a:p>
          <a:p>
            <a:pPr algn="ctr"/>
            <a:r>
              <a:rPr lang="en-CA" altLang="en-US" sz="3600"/>
              <a:t>Bread of heaven, Feed me till I want no more--</a:t>
            </a:r>
          </a:p>
          <a:p>
            <a:pPr algn="ctr"/>
            <a:r>
              <a:rPr lang="en-CA" altLang="en-US" sz="3600"/>
              <a:t>Fill my cup, fill it up and make me whole! 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3/3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255</Words>
  <Application>Microsoft Office PowerPoint</Application>
  <PresentationFormat>Custom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2008-04-26T00:41:02Z</dcterms:created>
  <dcterms:modified xsi:type="dcterms:W3CDTF">2014-05-31T17:29:53Z</dcterms:modified>
</cp:coreProperties>
</file>