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7EBB7EB-BDF9-E645-9A7C-3B7165765B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4047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3C181-CA05-7E46-8265-9DA57627B194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B5BAC2-6AEB-7844-9C5F-E6CAAE9C645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99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3DD8E9-8C80-C148-8FA2-8F47020A7B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641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C756A9-E03B-1048-814C-9CD3ACE7AB1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6437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945BBFE-6753-C24A-8C9F-6C732D2CD9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67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15F759-A8C4-5D4D-B6A5-10E267684E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975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886616-9476-F245-BC3E-42CC78B16E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711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7CB1E9-9DD3-4243-94AB-843246DED6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877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071EC8-9C44-4A43-B7B3-B32F82819B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065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3E3B46-2181-DB4C-83F3-BEA60009E5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353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A8AA85-5625-A14C-8B7E-F4DED8A5A2B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898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7E4D9A-5EFB-7A44-9D1C-E098A5BB8B5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216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4ABC8B-CF1D-3049-B2A1-BB758D00A0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837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CBE8C3D-64AE-DA46-81C7-3AA90B92AEB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07950" y="771525"/>
            <a:ext cx="10080625" cy="618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Follow Jesus</a:t>
            </a:r>
          </a:p>
          <a:p>
            <a:pPr algn="ctr"/>
            <a:endParaRPr lang="en-CA" sz="3200" u="sng"/>
          </a:p>
          <a:p>
            <a:pPr algn="ctr"/>
            <a:r>
              <a:rPr lang="en-CA" sz="3200"/>
              <a:t>Follow Jesus I will follow Jesus</a:t>
            </a:r>
          </a:p>
          <a:p>
            <a:pPr algn="ctr"/>
            <a:r>
              <a:rPr lang="en-CA" sz="3200"/>
              <a:t>anywhere He leads me I will follow</a:t>
            </a:r>
          </a:p>
          <a:p>
            <a:pPr algn="ctr"/>
            <a:r>
              <a:rPr lang="en-CA" sz="3200"/>
              <a:t>Follow Jesus I will follow Jesus</a:t>
            </a:r>
          </a:p>
          <a:p>
            <a:pPr algn="ctr"/>
            <a:r>
              <a:rPr lang="en-CA" sz="3200"/>
              <a:t>anywhere He leads I'll go.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Across the river, down through the valley,</a:t>
            </a:r>
          </a:p>
          <a:p>
            <a:pPr algn="ctr"/>
            <a:r>
              <a:rPr lang="en-CA" sz="3200"/>
              <a:t>or if it be on the mountain high</a:t>
            </a:r>
          </a:p>
          <a:p>
            <a:pPr algn="ctr"/>
            <a:r>
              <a:rPr lang="en-CA" sz="3200"/>
              <a:t>I'll go Lord anywhere you want me</a:t>
            </a:r>
          </a:p>
          <a:p>
            <a:pPr algn="ctr"/>
            <a:r>
              <a:rPr lang="en-CA" sz="3200"/>
              <a:t>take me here am I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62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2008-04-26T23:47:17Z</dcterms:created>
  <dcterms:modified xsi:type="dcterms:W3CDTF">2014-10-15T17:16:12Z</dcterms:modified>
</cp:coreProperties>
</file>