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5598F3BB-2A90-48D9-B5EA-0CE76775A43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4025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94D8DF-1BC6-4629-97BA-99AFD230837F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808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38CB9FA-6FFA-4AB6-8F3F-075F0A28AA6B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9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13F364D-B18F-41AE-82B7-552922E1DEE2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7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FCB470-DBE5-4B08-A24D-66F773220F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0927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798797-BA0B-48EE-B1F2-F37B0BE5F8D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290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ED15FFE-D4C9-4955-8AEF-6EF0DFCE2C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364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010F33E-C506-4D7A-B30E-0399943FBE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70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4F96DA-C177-46FF-9BF5-049B153436D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58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ADE16B-D464-4F02-A6D6-21FE23480E4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2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5917F6-9B2E-4659-89BD-C03BCA43F5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763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F2DCB5-99FA-4C10-A94B-612B96BDE1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357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C8251D-8A3D-495D-9C20-7725D110BBF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59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109C36F-262A-4EDA-B663-C4ED7F7D01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26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7D2E182-12DD-455F-AA0C-72854D763E8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480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98BEE44-FD60-4FF5-B2A5-77CC0650C0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9869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55B82C9-3022-4FD3-AAC0-B9873795484F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200" u="sng" dirty="0"/>
              <a:t>For Those Tears I Died</a:t>
            </a:r>
          </a:p>
          <a:p>
            <a:pPr algn="ctr"/>
            <a:r>
              <a:rPr lang="en-US" sz="3200" dirty="0"/>
              <a:t>You said You'd come and share all my sorrows</a:t>
            </a:r>
          </a:p>
          <a:p>
            <a:pPr algn="ctr"/>
            <a:r>
              <a:rPr lang="en-US" sz="3200" dirty="0"/>
              <a:t>You said You'd be there for all my tomorrows</a:t>
            </a:r>
          </a:p>
          <a:p>
            <a:pPr algn="ctr"/>
            <a:r>
              <a:rPr lang="en-US" sz="3200" dirty="0"/>
              <a:t>I came so close to sending You away</a:t>
            </a:r>
          </a:p>
          <a:p>
            <a:pPr algn="ctr"/>
            <a:r>
              <a:rPr lang="en-US" sz="3200" dirty="0"/>
              <a:t>But just like You promised You came there to stay</a:t>
            </a:r>
          </a:p>
          <a:p>
            <a:pPr algn="ctr"/>
            <a:r>
              <a:rPr lang="en-US" sz="3200" dirty="0"/>
              <a:t>I just had to pray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Jesus said “Come to the water</a:t>
            </a:r>
          </a:p>
          <a:p>
            <a:pPr algn="ctr"/>
            <a:r>
              <a:rPr lang="en-US" sz="3200" dirty="0"/>
              <a:t>stand by my side</a:t>
            </a:r>
          </a:p>
          <a:p>
            <a:pPr algn="ctr"/>
            <a:r>
              <a:rPr lang="en-US" sz="3200" dirty="0"/>
              <a:t>I know you are thirsty, you won't be denied</a:t>
            </a:r>
          </a:p>
          <a:p>
            <a:pPr algn="ctr"/>
            <a:r>
              <a:rPr lang="en-US" sz="3200" dirty="0"/>
              <a:t>I felt every teardrop</a:t>
            </a:r>
          </a:p>
          <a:p>
            <a:pPr algn="ctr"/>
            <a:r>
              <a:rPr lang="en-US" sz="3200" dirty="0"/>
              <a:t>when in darkness you cried</a:t>
            </a:r>
          </a:p>
          <a:p>
            <a:pPr algn="ctr"/>
            <a:r>
              <a:rPr lang="en-US" sz="3200" dirty="0"/>
              <a:t>And I strove to remind you</a:t>
            </a:r>
          </a:p>
          <a:p>
            <a:pPr algn="ctr"/>
            <a:r>
              <a:rPr lang="en-US" sz="3200" dirty="0"/>
              <a:t>That for those tears I died.”</a:t>
            </a:r>
          </a:p>
          <a:p>
            <a:pPr algn="ctr"/>
            <a:r>
              <a:rPr lang="en-CA" sz="3200" dirty="0"/>
              <a:t>1/3</a:t>
            </a:r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200" dirty="0"/>
              <a:t>Your goodness so great, I can't understand it</a:t>
            </a:r>
          </a:p>
          <a:p>
            <a:pPr algn="ctr"/>
            <a:r>
              <a:rPr lang="en-US" sz="3200" dirty="0"/>
              <a:t>And dear Lord I know now that all this was planned</a:t>
            </a:r>
          </a:p>
          <a:p>
            <a:pPr algn="ctr"/>
            <a:r>
              <a:rPr lang="en-US" sz="3200" dirty="0"/>
              <a:t>I know You're here now and always will be</a:t>
            </a:r>
          </a:p>
          <a:p>
            <a:pPr algn="ctr"/>
            <a:r>
              <a:rPr lang="en-US" sz="3200" dirty="0"/>
              <a:t>Your love loosened my chains, and in You I'm free</a:t>
            </a:r>
          </a:p>
          <a:p>
            <a:pPr algn="ctr"/>
            <a:r>
              <a:rPr lang="en-US" sz="3200" dirty="0"/>
              <a:t>But Jesus why me?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And Jesus said “Come to the water</a:t>
            </a:r>
          </a:p>
          <a:p>
            <a:pPr algn="ctr"/>
            <a:r>
              <a:rPr lang="en-US" sz="3200" dirty="0"/>
              <a:t>stand by my side</a:t>
            </a:r>
          </a:p>
          <a:p>
            <a:pPr algn="ctr"/>
            <a:r>
              <a:rPr lang="en-US" sz="3200" dirty="0"/>
              <a:t>I know you are thirsty, you won't be denied</a:t>
            </a:r>
          </a:p>
          <a:p>
            <a:pPr algn="ctr"/>
            <a:r>
              <a:rPr lang="en-US" sz="3200" dirty="0"/>
              <a:t>I felt every teardrop</a:t>
            </a:r>
          </a:p>
          <a:p>
            <a:pPr algn="ctr"/>
            <a:r>
              <a:rPr lang="en-US" sz="3200" dirty="0"/>
              <a:t>when in darkness you cried</a:t>
            </a:r>
          </a:p>
          <a:p>
            <a:pPr algn="ctr"/>
            <a:r>
              <a:rPr lang="en-US" sz="3200" dirty="0"/>
              <a:t>And I strove to remind you</a:t>
            </a:r>
          </a:p>
          <a:p>
            <a:pPr algn="ctr"/>
            <a:r>
              <a:rPr lang="en-US" sz="3200" dirty="0"/>
              <a:t>That for those tears I died.”</a:t>
            </a:r>
          </a:p>
          <a:p>
            <a:pPr algn="ctr"/>
            <a:endParaRPr lang="en-US" sz="3200" dirty="0"/>
          </a:p>
          <a:p>
            <a:pPr algn="ctr"/>
            <a:r>
              <a:rPr lang="en-CA" sz="3200" dirty="0"/>
              <a:t>2/3</a:t>
            </a:r>
          </a:p>
          <a:p>
            <a:pPr algn="ctr"/>
            <a:r>
              <a:rPr lang="en-CA" sz="3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8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200"/>
              <a:t>Jesus I give You my heart and my soul</a:t>
            </a:r>
          </a:p>
          <a:p>
            <a:pPr algn="ctr"/>
            <a:r>
              <a:rPr lang="en-US" sz="3200"/>
              <a:t>I know that without God I'd never be whole</a:t>
            </a:r>
          </a:p>
          <a:p>
            <a:pPr algn="ctr"/>
            <a:r>
              <a:rPr lang="en-US" sz="3200"/>
              <a:t>Saviour You opened all the right doors</a:t>
            </a:r>
          </a:p>
          <a:p>
            <a:pPr algn="ctr"/>
            <a:r>
              <a:rPr lang="en-US" sz="3200"/>
              <a:t>And I thank You and praise You </a:t>
            </a:r>
          </a:p>
          <a:p>
            <a:pPr algn="ctr"/>
            <a:r>
              <a:rPr lang="en-US" sz="3200"/>
              <a:t>from earth's humble shores</a:t>
            </a:r>
          </a:p>
          <a:p>
            <a:pPr algn="ctr"/>
            <a:r>
              <a:rPr lang="en-US" sz="3200"/>
              <a:t>Take me, I'm Yours</a:t>
            </a:r>
          </a:p>
          <a:p>
            <a:pPr algn="ctr"/>
            <a:endParaRPr lang="en-US" sz="3200"/>
          </a:p>
          <a:p>
            <a:pPr algn="ctr"/>
            <a:r>
              <a:rPr lang="en-US" sz="3200"/>
              <a:t>And Jesus said “Come to the water</a:t>
            </a:r>
          </a:p>
          <a:p>
            <a:pPr algn="ctr"/>
            <a:r>
              <a:rPr lang="en-US" sz="3200"/>
              <a:t>stand by my side</a:t>
            </a:r>
          </a:p>
          <a:p>
            <a:pPr algn="ctr"/>
            <a:r>
              <a:rPr lang="en-US" sz="3200"/>
              <a:t>I know you are thirsty, you won't be denied</a:t>
            </a:r>
          </a:p>
          <a:p>
            <a:pPr algn="ctr"/>
            <a:r>
              <a:rPr lang="en-US" sz="3200"/>
              <a:t>I felt every teardrop</a:t>
            </a:r>
          </a:p>
          <a:p>
            <a:pPr algn="ctr"/>
            <a:r>
              <a:rPr lang="en-US" sz="3200"/>
              <a:t>when in darkness you cried</a:t>
            </a:r>
          </a:p>
          <a:p>
            <a:pPr algn="ctr"/>
            <a:r>
              <a:rPr lang="en-US" sz="3200"/>
              <a:t>And I strove to remind you</a:t>
            </a:r>
          </a:p>
          <a:p>
            <a:pPr algn="ctr"/>
            <a:r>
              <a:rPr lang="en-US" sz="3200"/>
              <a:t>That for those tears I died.”</a:t>
            </a:r>
          </a:p>
          <a:p>
            <a:pPr algn="ctr"/>
            <a:r>
              <a:rPr lang="en-CA" sz="3200"/>
              <a:t>3/3</a:t>
            </a:r>
          </a:p>
          <a:p>
            <a:pPr algn="ctr"/>
            <a:r>
              <a:rPr lang="en-CA" sz="3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276</Words>
  <Application>Microsoft Office PowerPoint</Application>
  <PresentationFormat>Custom</PresentationFormat>
  <Paragraphs>51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13</cp:revision>
  <cp:lastPrinted>1601-01-01T00:00:00Z</cp:lastPrinted>
  <dcterms:created xsi:type="dcterms:W3CDTF">2008-04-26T18:24:32Z</dcterms:created>
  <dcterms:modified xsi:type="dcterms:W3CDTF">2013-11-10T01:41:25Z</dcterms:modified>
</cp:coreProperties>
</file>