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B7DB476-D172-4E2E-9839-2125F6E8404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61821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9FA816-A8DE-4DCF-8B7D-4C48674E2585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543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26A54A-329C-4221-BF3C-B90F9A2D86ED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1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379276-959B-4307-BE56-996C982CC14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878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634424-AB33-4BA2-9BE5-516C82EC7A8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4653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331722-6EBC-4720-9ABE-D873819BCD9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85379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F31B857-B81A-4FD6-86E6-7F20E0ED05E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5566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B578A2-C8B4-4FCD-91AC-B2CD32AB5BE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1207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BAFFF8-D6C1-4C85-BF1D-6D9DC04432F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1011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AADDE0-9ED2-4DD0-8510-7AFDE4F1A5F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5897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25B0A0-5668-47A2-9869-EFCE0C1D040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7845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BF128A-6DC4-45D3-AECA-EF9BF1FAC66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3476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385E15-4C1A-47D4-ADA9-5EC86052A16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8660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1B05CA-28BB-48F4-B344-164C1034DA9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6657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0DAD51-4273-4931-89B0-4A1D90856D1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474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DFF8F28-A20A-4687-AF50-DB943ED07525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6213"/>
            <a:ext cx="9359900" cy="691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/>
              <a:t>Freely, Freely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God forgave my sin in Jesus' name</a:t>
            </a:r>
          </a:p>
          <a:p>
            <a:pPr algn="ctr"/>
            <a:r>
              <a:rPr lang="en-CA" altLang="en-US" sz="3600"/>
              <a:t>I've been born again in Jesus' name</a:t>
            </a:r>
          </a:p>
          <a:p>
            <a:pPr algn="ctr"/>
            <a:r>
              <a:rPr lang="en-CA" altLang="en-US" sz="3600"/>
              <a:t>And in Jesus' name I come to you</a:t>
            </a:r>
          </a:p>
          <a:p>
            <a:pPr algn="ctr"/>
            <a:r>
              <a:rPr lang="en-CA" altLang="en-US" sz="3600"/>
              <a:t>To share His love as He told me to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He said: 'Freely, freely, you have received</a:t>
            </a:r>
          </a:p>
          <a:p>
            <a:pPr algn="ctr"/>
            <a:r>
              <a:rPr lang="en-CA" altLang="en-US" sz="3600"/>
              <a:t>Freely, freely give</a:t>
            </a:r>
          </a:p>
          <a:p>
            <a:pPr algn="ctr"/>
            <a:r>
              <a:rPr lang="en-CA" altLang="en-US" sz="3600"/>
              <a:t>Go in My name, and because you believe</a:t>
            </a:r>
          </a:p>
          <a:p>
            <a:pPr algn="ctr"/>
            <a:r>
              <a:rPr lang="en-CA" altLang="en-US" sz="3600"/>
              <a:t>Others will know that I live.'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1/2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2336800"/>
            <a:ext cx="93599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/>
              <a:t>All power is given in Jesus' name</a:t>
            </a:r>
          </a:p>
          <a:p>
            <a:pPr algn="ctr"/>
            <a:r>
              <a:rPr lang="en-CA" altLang="en-US" sz="3600"/>
              <a:t>In earth and heaven in Jesus' name</a:t>
            </a:r>
          </a:p>
          <a:p>
            <a:pPr algn="ctr"/>
            <a:r>
              <a:rPr lang="en-CA" altLang="en-US" sz="3600"/>
              <a:t>And in Jesus' name I come to you</a:t>
            </a:r>
          </a:p>
          <a:p>
            <a:pPr algn="ctr"/>
            <a:r>
              <a:rPr lang="en-CA" altLang="en-US" sz="3600"/>
              <a:t>To share His power as He told me to</a:t>
            </a:r>
          </a:p>
          <a:p>
            <a:pPr algn="ctr"/>
            <a:endParaRPr lang="en-CA" altLang="en-US" sz="3600"/>
          </a:p>
          <a:p>
            <a:pPr algn="ctr"/>
            <a:r>
              <a:rPr lang="en-CA" altLang="en-US" sz="3600"/>
              <a:t>2/2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107</Words>
  <Application>Microsoft Office PowerPoint</Application>
  <PresentationFormat>Custom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2008-04-25T18:39:53Z</dcterms:created>
  <dcterms:modified xsi:type="dcterms:W3CDTF">2014-05-10T02:32:02Z</dcterms:modified>
</cp:coreProperties>
</file>