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31F1C95-E040-41F9-B283-DC73FF8A24A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77134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B52702-8B98-45C2-88D6-58B2912BE82E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77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D5F537-B087-4F2E-816A-DDB11786FE58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724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8DD60B-407E-4303-AFE0-9368DFB18CA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1308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E538F4-BB3A-451E-96A4-FC91CE6CDA8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2267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52163C-472F-4017-A500-10E52D75795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64814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7E1072A-2143-4F50-8A00-FC92486DDC9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1230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3D33DB-00A3-42F7-82A6-2B97E969D8D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4406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8CF5BD-7E8B-4133-A204-C2C83FD8C41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6384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DF2EE5-5142-4AC8-AD45-988CF932C93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3936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253BC2-BC86-49BB-9A18-248BB8C2772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8769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F366B5-5BCF-42C3-A41D-687B9BA3827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5070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6E5317-2B64-4D0F-A914-1554E99FAA0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0630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F32216-8CC1-4EED-AA6E-9FB5106E308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5952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A374C-44C6-45C1-969B-87D18ADC13E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3002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FAC9A54-9A39-44F8-9588-D554C94383EB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9359900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Fully alive in Your Spirit</a:t>
            </a:r>
          </a:p>
          <a:p>
            <a:pPr algn="ctr"/>
            <a:r>
              <a:rPr lang="en-CA" altLang="en-US" sz="3600"/>
              <a:t>Fully alive in Your Spirit, </a:t>
            </a:r>
          </a:p>
          <a:p>
            <a:pPr algn="ctr"/>
            <a:r>
              <a:rPr lang="en-CA" altLang="en-US" sz="3600"/>
              <a:t>Lord, make me fully alive.</a:t>
            </a:r>
          </a:p>
          <a:p>
            <a:pPr algn="ctr"/>
            <a:r>
              <a:rPr lang="en-CA" altLang="en-US" sz="3600"/>
              <a:t>Fully aware of Your presence, Lord,</a:t>
            </a:r>
          </a:p>
          <a:p>
            <a:pPr algn="ctr"/>
            <a:r>
              <a:rPr lang="en-CA" altLang="en-US" sz="3600"/>
              <a:t>Totally, fully alive.</a:t>
            </a:r>
          </a:p>
          <a:p>
            <a:pPr algn="ctr"/>
            <a:r>
              <a:rPr lang="en-CA" altLang="en-US" sz="3600"/>
              <a:t>1.   Don't let me miss all the glory around me,</a:t>
            </a:r>
          </a:p>
          <a:p>
            <a:pPr algn="ctr"/>
            <a:r>
              <a:rPr lang="en-CA" altLang="en-US" sz="3600"/>
              <a:t>Waiting for heaven someday to come.</a:t>
            </a:r>
          </a:p>
          <a:p>
            <a:pPr algn="ctr"/>
            <a:r>
              <a:rPr lang="en-CA" altLang="en-US" sz="3600"/>
              <a:t>Open my eyes to miraculous Monday</a:t>
            </a:r>
          </a:p>
          <a:p>
            <a:pPr algn="ctr"/>
            <a:r>
              <a:rPr lang="en-CA" altLang="en-US" sz="3600"/>
              <a:t>And make my feet march to eternity's drum.</a:t>
            </a:r>
          </a:p>
          <a:p>
            <a:pPr algn="ctr"/>
            <a:r>
              <a:rPr lang="en-CA" altLang="en-US" sz="3600"/>
              <a:t>Fully alive in Your Spirit, </a:t>
            </a:r>
          </a:p>
          <a:p>
            <a:pPr algn="ctr"/>
            <a:r>
              <a:rPr lang="en-CA" altLang="en-US" sz="3600"/>
              <a:t>Lord, make me fully alive.</a:t>
            </a:r>
          </a:p>
          <a:p>
            <a:pPr algn="ctr"/>
            <a:r>
              <a:rPr lang="en-CA" altLang="en-US" sz="3600"/>
              <a:t>Fully aware of Your presence, Lord,</a:t>
            </a:r>
          </a:p>
          <a:p>
            <a:pPr algn="ctr"/>
            <a:r>
              <a:rPr lang="en-CA" altLang="en-US" sz="3600"/>
              <a:t>Totally, fully alive.</a:t>
            </a:r>
          </a:p>
          <a:p>
            <a:pPr algn="ctr"/>
            <a:r>
              <a:rPr lang="en-CA" altLang="en-US" sz="3600"/>
              <a:t>1/2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11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2.   Don't let me wait for some far off forever</a:t>
            </a:r>
          </a:p>
          <a:p>
            <a:pPr algn="ctr"/>
            <a:r>
              <a:rPr lang="en-CA" altLang="en-US" sz="3600"/>
              <a:t>To say what I feel to the ones I hold dear.</a:t>
            </a:r>
          </a:p>
          <a:p>
            <a:pPr algn="ctr"/>
            <a:r>
              <a:rPr lang="en-CA" altLang="en-US" sz="3600"/>
              <a:t>Risking the pain and the joy of loving</a:t>
            </a:r>
          </a:p>
          <a:p>
            <a:pPr algn="ctr"/>
            <a:r>
              <a:rPr lang="en-CA" altLang="en-US" sz="3600"/>
              <a:t>Keep me awake and alive while I'm here.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Fully alive in Your Spirit, </a:t>
            </a:r>
          </a:p>
          <a:p>
            <a:pPr algn="ctr"/>
            <a:r>
              <a:rPr lang="en-CA" altLang="en-US" sz="3600"/>
              <a:t>Lord, make me fully alive.</a:t>
            </a:r>
          </a:p>
          <a:p>
            <a:pPr algn="ctr"/>
            <a:r>
              <a:rPr lang="en-CA" altLang="en-US" sz="3600"/>
              <a:t>Fully aware of Your presence, Lord,</a:t>
            </a:r>
          </a:p>
          <a:p>
            <a:pPr algn="ctr"/>
            <a:r>
              <a:rPr lang="en-CA" altLang="en-US" sz="3600"/>
              <a:t>Totally, fully alive.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2/2</a:t>
            </a:r>
          </a:p>
          <a:p>
            <a:pPr algn="ctr"/>
            <a:r>
              <a:rPr lang="en-CA" altLang="en-US" sz="26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163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2014-09-07T00:21:18Z</dcterms:modified>
</cp:coreProperties>
</file>