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1BA91C36-C8F3-CB43-992E-006B6133EA1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1432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0616C59-E6CD-2441-AE0B-8F00CDE3A675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BD5D962-AF5E-B148-882A-E0382D743A6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6522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ECFAE81-0C0E-AE4E-B0BA-50E39004C00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5882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BDC2BE1-DA13-BE40-BE42-792632DB718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450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142AF209-7EC2-3F48-990C-0EC1AC87581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3966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BB03C6F-D1D1-5A4C-9DD7-D07424562EF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6055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6E5CC23-8233-8041-8F11-AE4A0655760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0991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704068A-A53B-F448-8700-BE486730D35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7164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AC54164-65D2-3546-A1E4-82C8017D6C5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2313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26FFEE5-626D-A640-9BFB-9EAC5B2A660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3905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0E90AF7-D1B6-4B4B-8DDE-25974F2730B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0544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289F5AE-AFCC-0C48-B3F1-EA14D8BB3C0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9417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58DE43B-21C9-ED40-B4DE-74050A30762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1415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3115E8F8-9CD5-8C45-B445-3DFD459BC99C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900113" y="215900"/>
            <a:ext cx="8280400" cy="436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200" u="sng">
                <a:cs typeface="TimesNewRoman" charset="0"/>
              </a:rPr>
              <a:t>Garment of Praise</a:t>
            </a:r>
          </a:p>
          <a:p>
            <a:pPr algn="ctr"/>
            <a:r>
              <a:rPr lang="en-CA" sz="3200">
                <a:cs typeface="TimesNewRoman" charset="0"/>
              </a:rPr>
              <a:t>Put on the garments of praise</a:t>
            </a:r>
          </a:p>
          <a:p>
            <a:pPr algn="ctr"/>
            <a:r>
              <a:rPr lang="en-CA" sz="3200">
                <a:cs typeface="TimesNewRoman" charset="0"/>
              </a:rPr>
              <a:t>For the spirit of heaviness</a:t>
            </a:r>
          </a:p>
          <a:p>
            <a:pPr algn="ctr"/>
            <a:r>
              <a:rPr lang="en-CA" sz="3200">
                <a:cs typeface="TimesNewRoman" charset="0"/>
              </a:rPr>
              <a:t>Lift up your voice to God</a:t>
            </a:r>
          </a:p>
          <a:p>
            <a:pPr algn="ctr"/>
            <a:r>
              <a:rPr lang="en-CA" sz="3200">
                <a:cs typeface="TimesNewRoman" charset="0"/>
              </a:rPr>
              <a:t>Praise with the Spirit</a:t>
            </a:r>
          </a:p>
          <a:p>
            <a:pPr algn="ctr"/>
            <a:r>
              <a:rPr lang="en-CA" sz="3200">
                <a:cs typeface="TimesNewRoman" charset="0"/>
              </a:rPr>
              <a:t>and with understanding</a:t>
            </a:r>
          </a:p>
          <a:p>
            <a:pPr algn="ctr"/>
            <a:r>
              <a:rPr lang="en-CA" sz="3200">
                <a:cs typeface="TimesNewRoman" charset="0"/>
              </a:rPr>
              <a:t>Oh magnify the Lord</a:t>
            </a:r>
          </a:p>
          <a:p>
            <a:pPr algn="ctr"/>
            <a:endParaRPr lang="en-CA" sz="3200">
              <a:cs typeface="TimesNewRoman" charset="0"/>
            </a:endParaRPr>
          </a:p>
          <a:p>
            <a:pPr algn="ctr"/>
            <a:r>
              <a:rPr lang="en-CA" sz="3200">
                <a:cs typeface="TimesNewRoman" charset="0"/>
              </a:rPr>
              <a:t>1/1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charset="0"/>
                <a:cs typeface="TimesNewRoman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37</Words>
  <Application>Microsoft Macintosh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3</cp:revision>
  <cp:lastPrinted>1601-01-01T00:00:00Z</cp:lastPrinted>
  <dcterms:created xsi:type="dcterms:W3CDTF">2008-04-25T18:39:53Z</dcterms:created>
  <dcterms:modified xsi:type="dcterms:W3CDTF">2014-10-15T17:16:30Z</dcterms:modified>
</cp:coreProperties>
</file>