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D2DD1D7-7772-1E4D-9CF4-1AEDE772D8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78835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565F63-41F3-124E-9203-16956E4AC5CA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B55C25-714B-FE41-943C-9F30A05F6288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C390BA-44B5-624A-A954-6CBEB359E9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924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AB8181-48CC-6D45-AFE4-23C6706DA5D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442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344561-E49B-3548-9F2F-B5C11B8467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4334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9D13DBA-C5BC-4943-B1CF-030A1B4AD03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755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D2C1BE-9FC8-724C-8173-114DC1ABD9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074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DD46D8-F840-AC45-ACEC-BD59001352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544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FDB55E-E668-134E-BED5-173F58D2D5E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191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BE9F8E-8840-5040-AA8B-F0DFF71ADA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388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6AE9DD-C1C0-774E-B616-CF0072567CB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77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ACC4AB-638A-1146-9D10-14503E34E16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078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32108C-7A46-104B-8576-59AB91D0C56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026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49AE89-4228-9040-9755-1F71D84389A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154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83D7029-2711-0C4D-A219-635B15ED389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49225"/>
            <a:ext cx="9899650" cy="704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 u="sng"/>
              <a:t>Gentle Mary Laid Her Child</a:t>
            </a:r>
          </a:p>
          <a:p>
            <a:pPr algn="ctr"/>
            <a:r>
              <a:rPr lang="en-CA" sz="3000"/>
              <a:t>Gentle Mary laid her Child lowly in a manger; </a:t>
            </a:r>
          </a:p>
          <a:p>
            <a:pPr algn="ctr"/>
            <a:r>
              <a:rPr lang="en-CA" sz="3000"/>
              <a:t>There He lay, the Undefiled, to the world a stranger. </a:t>
            </a:r>
          </a:p>
          <a:p>
            <a:pPr algn="ctr"/>
            <a:r>
              <a:rPr lang="en-CA" sz="3000"/>
              <a:t>Such a Babe in such a place, can he be the Saviour? </a:t>
            </a:r>
          </a:p>
          <a:p>
            <a:pPr algn="ctr"/>
            <a:r>
              <a:rPr lang="en-CA" sz="3000"/>
              <a:t>Ask the saved of all the race who have found his favor.</a:t>
            </a:r>
          </a:p>
          <a:p>
            <a:endParaRPr lang="en-CA" sz="3000"/>
          </a:p>
          <a:p>
            <a:pPr algn="ctr"/>
            <a:r>
              <a:rPr lang="en-CA" sz="3000"/>
              <a:t>Angels sang about His birth, </a:t>
            </a:r>
          </a:p>
          <a:p>
            <a:pPr algn="ctr"/>
            <a:r>
              <a:rPr lang="en-CA" sz="3000"/>
              <a:t>wise men sought and found him; </a:t>
            </a:r>
          </a:p>
          <a:p>
            <a:pPr algn="ctr"/>
            <a:r>
              <a:rPr lang="en-CA" sz="3000"/>
              <a:t>Heaven's star shone brightly forth glory all around Him. </a:t>
            </a:r>
          </a:p>
          <a:p>
            <a:pPr algn="ctr"/>
            <a:r>
              <a:rPr lang="en-CA" sz="3000"/>
              <a:t>Shepherds saw the wondrous sight, </a:t>
            </a:r>
          </a:p>
          <a:p>
            <a:pPr algn="ctr"/>
            <a:r>
              <a:rPr lang="en-CA" sz="3000"/>
              <a:t>heard the angels singing; </a:t>
            </a:r>
          </a:p>
          <a:p>
            <a:pPr algn="ctr"/>
            <a:r>
              <a:rPr lang="en-CA" sz="3000"/>
              <a:t>All the plains were lit that night, </a:t>
            </a:r>
          </a:p>
          <a:p>
            <a:pPr algn="ctr"/>
            <a:r>
              <a:rPr lang="en-CA" sz="3000"/>
              <a:t>all the hills were ringing.</a:t>
            </a:r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r>
              <a:rPr lang="en-CA" sz="30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49225"/>
            <a:ext cx="9899650" cy="704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000"/>
              <a:t>Gentle Mary laid her Child lowly in a manger; </a:t>
            </a:r>
          </a:p>
          <a:p>
            <a:pPr algn="ctr"/>
            <a:r>
              <a:rPr lang="en-CA" sz="3000"/>
              <a:t>He is still the Undefiled, but no more a stranger. </a:t>
            </a:r>
          </a:p>
          <a:p>
            <a:pPr algn="ctr"/>
            <a:r>
              <a:rPr lang="en-CA" sz="3000"/>
              <a:t>Son of God of humble birth, beautiful the story; </a:t>
            </a:r>
          </a:p>
          <a:p>
            <a:pPr algn="ctr"/>
            <a:r>
              <a:rPr lang="en-CA" sz="3000"/>
              <a:t>Praise His Name in all the earth, Hail! The King of Glory!</a:t>
            </a:r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r>
              <a:rPr lang="en-CA" sz="30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163</Words>
  <Application>Microsoft Macintosh PowerPoint</Application>
  <PresentationFormat>Custom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2</cp:revision>
  <cp:lastPrinted>1601-01-01T00:00:00Z</cp:lastPrinted>
  <dcterms:created xsi:type="dcterms:W3CDTF">2008-04-28T21:59:15Z</dcterms:created>
  <dcterms:modified xsi:type="dcterms:W3CDTF">2014-10-15T17:16:46Z</dcterms:modified>
</cp:coreProperties>
</file>