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9676D5D-78A7-C443-B136-760145C366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98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EFB1DE-5921-1D4E-AE7D-DEFF5840215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5AB0B5-C2AF-9D4F-BDEC-7E647E91B2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0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A45D8F-C206-FA4D-B47E-A8912449AF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6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32CD57-D688-2B47-91D9-1BBBBE1A94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13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5239612-3DD0-DB4B-BAF2-6AD0C0D67C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27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C2FBCF-C3EC-0040-B233-394C705D3C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69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D4BF10-2034-E34E-8138-22153A22FD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89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EB9943-5048-FA4B-917A-5BD620CE0B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00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206253-9C3C-174B-BD66-4A076DE893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83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C5E118-E08E-BF42-9012-589C26EC49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55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38CEB2-F923-FD44-987D-880C7B169E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3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421C4A-D4E3-CA4E-AA0B-0FB1D706D6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67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5FEE4F-F51C-C84C-BF9C-3677F389FC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6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702DE7C-828D-1442-BB4C-2756225918B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charset="0"/>
                <a:cs typeface="TimesNewRoman" charset="0"/>
              </a:rPr>
              <a:t>Gentle Shepherd, come and lead us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Gentle Shepherd, come and lead us,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for we need You to help us find our way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Gentle Shepherd come and feed us,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for we need Your strength from day to day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There's no other we can turn to who can help us face another day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Gentle Shepherd, come and lead us,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for we need you to help us find our way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2014-10-15T17:17:03Z</dcterms:modified>
</cp:coreProperties>
</file>