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80DAE15-C7EB-4F0E-BA54-E23520030F2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76749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388A5E-5170-435C-BA1B-1FECF84604B6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00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232B0B-CC11-4A5E-86C7-A1BA410D02C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50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24C675-DB58-400D-9267-621D58EE565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9169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BE2A29-FEA1-47A2-8905-6363F9B8531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36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CD81E5-CF51-465F-BA3C-ED9DE197351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46524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514FF27-0F7E-4C8C-B23B-B57E2C6F4F4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6214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4E02EF-C859-4D51-87F8-6A4DDA841C4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2561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6FC40C-FBF2-4A0C-A904-13A194C6E29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7239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48243E-D1D4-481A-B8BF-D87888C9AC3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739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25942C-4874-4C40-A39A-4C131F42D67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8151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EE1A15-7527-4554-94CF-3254FF2B630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338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6DA2EC-ED87-4903-88E2-4B160275700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9007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598004-DEC0-4A35-BFFB-E2019CDD95E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8566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DBB3FB-10DD-4B17-B662-53B4956AAE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2565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5EFE778-9590-437E-978B-C91ABA52734C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6688" y="360363"/>
            <a:ext cx="9720262" cy="677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Give thanks with a grateful heart</a:t>
            </a:r>
          </a:p>
          <a:p>
            <a:pPr algn="ctr"/>
            <a:endParaRPr lang="en-CA" altLang="en-US" sz="3600" u="sng"/>
          </a:p>
          <a:p>
            <a:pPr algn="ctr"/>
            <a:r>
              <a:rPr lang="en-CA" altLang="en-US" sz="3600"/>
              <a:t>Give thanks with a grateful heart</a:t>
            </a:r>
          </a:p>
          <a:p>
            <a:pPr algn="ctr"/>
            <a:r>
              <a:rPr lang="en-CA" altLang="en-US" sz="3600"/>
              <a:t>Give thanks unto the Holy One</a:t>
            </a:r>
          </a:p>
          <a:p>
            <a:pPr algn="ctr"/>
            <a:r>
              <a:rPr lang="en-CA" altLang="en-US" sz="3600"/>
              <a:t>Give thanks because He's given Jesus Christ, His Son</a:t>
            </a:r>
          </a:p>
          <a:p>
            <a:pPr algn="ctr"/>
            <a:r>
              <a:rPr lang="en-CA" altLang="en-US" sz="3600"/>
              <a:t>Give thanks with a grateful heart</a:t>
            </a:r>
          </a:p>
          <a:p>
            <a:pPr algn="ctr"/>
            <a:r>
              <a:rPr lang="en-CA" altLang="en-US" sz="3600"/>
              <a:t>Give thanks unto the Holy One</a:t>
            </a:r>
          </a:p>
          <a:p>
            <a:pPr algn="ctr"/>
            <a:r>
              <a:rPr lang="en-CA" altLang="en-US" sz="3600"/>
              <a:t>Give thanks because He's given Jesus Christ, His Son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1/2</a:t>
            </a:r>
          </a:p>
          <a:p>
            <a:pPr algn="ctr"/>
            <a:r>
              <a:rPr lang="en-CA" altLang="en-US" sz="1200"/>
              <a:t>ccli 132991</a:t>
            </a:r>
          </a:p>
          <a:p>
            <a:endParaRPr lang="en-CA" altLang="en-US" sz="2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792163"/>
            <a:ext cx="9720262" cy="558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And now let the weak say, "I am strong"</a:t>
            </a:r>
          </a:p>
          <a:p>
            <a:pPr algn="ctr"/>
            <a:r>
              <a:rPr lang="en-CA" altLang="en-US" sz="3600"/>
              <a:t>Let the poor say, "I am rich</a:t>
            </a:r>
          </a:p>
          <a:p>
            <a:pPr algn="ctr"/>
            <a:r>
              <a:rPr lang="en-CA" altLang="en-US" sz="3600"/>
              <a:t>Because of what the Lord has done for us"</a:t>
            </a:r>
          </a:p>
          <a:p>
            <a:pPr algn="ctr"/>
            <a:r>
              <a:rPr lang="en-CA" altLang="en-US" sz="3600"/>
              <a:t>And now let the weak say, "I am strong"</a:t>
            </a:r>
          </a:p>
          <a:p>
            <a:pPr algn="ctr"/>
            <a:r>
              <a:rPr lang="en-CA" altLang="en-US" sz="3600"/>
              <a:t>Let the poor say, "I am rich</a:t>
            </a:r>
          </a:p>
          <a:p>
            <a:pPr algn="ctr"/>
            <a:r>
              <a:rPr lang="en-CA" altLang="en-US" sz="3600"/>
              <a:t>Because of what the Lord has done for us"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Give thanks (5x)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2/2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125</Words>
  <Application>Microsoft Office PowerPoint</Application>
  <PresentationFormat>Custom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2008-04-25T21:28:23Z</dcterms:created>
  <dcterms:modified xsi:type="dcterms:W3CDTF">2014-10-11T04:23:59Z</dcterms:modified>
</cp:coreProperties>
</file>