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365A4F5-34C0-4AA6-8C2E-FDC3513062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2084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147607-6B4B-407F-92CC-12E430481764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3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48C7B1-E211-4467-8977-83C95E58C4CA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18A7E7-657D-44C7-A19B-83EBD71476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40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492CD4-738F-4F6E-97E8-49490FEB11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681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7918E-8C6B-49DD-993C-A27A62CE07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60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CEDF693-87CB-4D03-84F4-0803D2B257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11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71A61B-702F-4188-B570-16F73BC4A8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95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4D7A9F-C160-46D5-B2A0-C928920B95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685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309685-BBB8-410B-8957-1765EA774C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06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13850C-CFD9-4822-99E0-F23F0EB280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031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97DD58-B69C-4AFB-A849-E55B473088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55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9BD857-CDA2-494A-B454-907AC85C1D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21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789D4C-5F1C-45FF-9C55-764038DB0A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282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50B745-B191-4BD5-87E1-2FCB192B7D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716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C3DE8B6-E594-43F4-A380-2A5E7845A3F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01600"/>
            <a:ext cx="10080625" cy="743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Glorify thy Name</a:t>
            </a:r>
          </a:p>
          <a:p>
            <a:pPr algn="ctr"/>
            <a:r>
              <a:rPr lang="en-CA" sz="3600"/>
              <a:t>Father, we love You</a:t>
            </a:r>
          </a:p>
          <a:p>
            <a:pPr algn="ctr"/>
            <a:r>
              <a:rPr lang="en-CA" sz="3600"/>
              <a:t>We worship and adore You</a:t>
            </a:r>
          </a:p>
          <a:p>
            <a:pPr algn="ctr"/>
            <a:r>
              <a:rPr lang="en-CA" sz="3600"/>
              <a:t>Glorify Thy Name in all the earth</a:t>
            </a:r>
          </a:p>
          <a:p>
            <a:pPr algn="ctr"/>
            <a:r>
              <a:rPr lang="en-CA" sz="3600"/>
              <a:t>Glorify Thy Name, Glorify Thy Name</a:t>
            </a:r>
          </a:p>
          <a:p>
            <a:pPr algn="ctr"/>
            <a:r>
              <a:rPr lang="en-CA" sz="3600"/>
              <a:t>Glorify Thy Name in all the earth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Jesus, we love You</a:t>
            </a:r>
          </a:p>
          <a:p>
            <a:pPr algn="ctr"/>
            <a:r>
              <a:rPr lang="en-CA" sz="3600"/>
              <a:t>We worship and adore You</a:t>
            </a:r>
          </a:p>
          <a:p>
            <a:pPr algn="ctr"/>
            <a:r>
              <a:rPr lang="en-CA" sz="3600"/>
              <a:t>Glorify Thy Name in all the earth</a:t>
            </a:r>
          </a:p>
          <a:p>
            <a:pPr algn="ctr"/>
            <a:r>
              <a:rPr lang="en-CA" sz="3600"/>
              <a:t>Glorify Thy Name (Thy holy name)</a:t>
            </a:r>
          </a:p>
          <a:p>
            <a:pPr algn="ctr"/>
            <a:r>
              <a:rPr lang="en-CA" sz="3600"/>
              <a:t>Glorify Thy Name (the Son of God)</a:t>
            </a:r>
          </a:p>
          <a:p>
            <a:pPr algn="ctr"/>
            <a:r>
              <a:rPr lang="en-CA" sz="3600"/>
              <a:t>Glorify Thy Name in all the earth (in all the earth)</a:t>
            </a:r>
          </a:p>
          <a:p>
            <a:pPr algn="ctr"/>
            <a:r>
              <a:rPr lang="en-CA" sz="3600"/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59225" y="6659563"/>
            <a:ext cx="30607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900113" y="935038"/>
            <a:ext cx="8280400" cy="623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Spirit, we love You</a:t>
            </a:r>
          </a:p>
          <a:p>
            <a:pPr algn="ctr"/>
            <a:r>
              <a:rPr lang="en-CA" sz="3600"/>
              <a:t>We worship and adore You</a:t>
            </a:r>
          </a:p>
          <a:p>
            <a:pPr algn="ctr"/>
            <a:r>
              <a:rPr lang="en-CA" sz="3600"/>
              <a:t>Glorify Thy Name in all the earth</a:t>
            </a:r>
          </a:p>
          <a:p>
            <a:pPr algn="ctr"/>
            <a:r>
              <a:rPr lang="en-CA" sz="3600"/>
              <a:t>Glorify Thy Name (Holy Spirit)</a:t>
            </a:r>
          </a:p>
          <a:p>
            <a:pPr algn="ctr"/>
            <a:r>
              <a:rPr lang="en-CA" sz="3600"/>
              <a:t>Glorify Thy Name (unto all the earth)</a:t>
            </a:r>
          </a:p>
          <a:p>
            <a:pPr algn="ctr"/>
            <a:r>
              <a:rPr lang="en-CA" sz="3600"/>
              <a:t>Glorify Thy Name in all the earth </a:t>
            </a:r>
          </a:p>
          <a:p>
            <a:pPr algn="ctr"/>
            <a:r>
              <a:rPr lang="en-CA" sz="3600"/>
              <a:t>(in all the earth)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133</Words>
  <Application>Microsoft Office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2008-04-25T18:39:53Z</dcterms:created>
  <dcterms:modified xsi:type="dcterms:W3CDTF">2014-04-12T04:03:11Z</dcterms:modified>
</cp:coreProperties>
</file>