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5pPr>
    <a:lvl6pPr marL="2286000" algn="l" defTabSz="457200" rtl="0" eaLnBrk="1" latinLnBrk="0" hangingPunct="1">
      <a:defRPr kern="1200">
        <a:solidFill>
          <a:schemeClr val="tx1"/>
        </a:solidFill>
        <a:latin typeface="Arial" charset="0"/>
        <a:ea typeface="ＭＳ Ｐゴシック" charset="0"/>
        <a:cs typeface="Microsoft YaHei" charset="0"/>
      </a:defRPr>
    </a:lvl6pPr>
    <a:lvl7pPr marL="2743200" algn="l" defTabSz="457200" rtl="0" eaLnBrk="1" latinLnBrk="0" hangingPunct="1">
      <a:defRPr kern="1200">
        <a:solidFill>
          <a:schemeClr val="tx1"/>
        </a:solidFill>
        <a:latin typeface="Arial" charset="0"/>
        <a:ea typeface="ＭＳ Ｐゴシック" charset="0"/>
        <a:cs typeface="Microsoft YaHei" charset="0"/>
      </a:defRPr>
    </a:lvl7pPr>
    <a:lvl8pPr marL="3200400" algn="l" defTabSz="457200" rtl="0" eaLnBrk="1" latinLnBrk="0" hangingPunct="1">
      <a:defRPr kern="1200">
        <a:solidFill>
          <a:schemeClr val="tx1"/>
        </a:solidFill>
        <a:latin typeface="Arial" charset="0"/>
        <a:ea typeface="ＭＳ Ｐゴシック" charset="0"/>
        <a:cs typeface="Microsoft YaHei" charset="0"/>
      </a:defRPr>
    </a:lvl8pPr>
    <a:lvl9pPr marL="3657600" algn="l" defTabSz="457200" rtl="0" eaLnBrk="1" latinLnBrk="0" hangingPunct="1">
      <a:defRPr kern="1200">
        <a:solidFill>
          <a:schemeClr val="tx1"/>
        </a:solidFill>
        <a:latin typeface="Arial" charset="0"/>
        <a:ea typeface="ＭＳ Ｐゴシック" charset="0"/>
        <a:cs typeface="Microsoft Ya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88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fld id="{77CDC235-4C21-6F48-82D7-451DE39F1824}" type="slidenum">
              <a:rPr lang="en-US"/>
              <a:pPr/>
              <a:t>‹#›</a:t>
            </a:fld>
            <a:endParaRPr lang="en-US"/>
          </a:p>
        </p:txBody>
      </p:sp>
    </p:spTree>
    <p:extLst>
      <p:ext uri="{BB962C8B-B14F-4D97-AF65-F5344CB8AC3E}">
        <p14:creationId xmlns:p14="http://schemas.microsoft.com/office/powerpoint/2010/main" val="31593160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200619F-A762-2445-93D0-45DA162F5F64}" type="slidenum">
              <a:rPr lang="en-US"/>
              <a:pPr/>
              <a:t>1</a:t>
            </a:fld>
            <a:endParaRPr lang="en-US"/>
          </a:p>
        </p:txBody>
      </p:sp>
      <p:sp>
        <p:nvSpPr>
          <p:cNvPr id="5121"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122" name="Text Box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74BDF66-849D-8D40-A521-4242D7E704EB}" type="slidenum">
              <a:rPr lang="en-US"/>
              <a:pPr/>
              <a:t>2</a:t>
            </a:fld>
            <a:endParaRPr lang="en-US"/>
          </a:p>
        </p:txBody>
      </p:sp>
      <p:sp>
        <p:nvSpPr>
          <p:cNvPr id="6145" name="Text Box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794EE9BA-B5B7-4C47-862E-71C566B0AB99}" type="slidenum">
              <a:rPr lang="en-US"/>
              <a:pPr/>
              <a:t>‹#›</a:t>
            </a:fld>
            <a:endParaRPr lang="en-US"/>
          </a:p>
        </p:txBody>
      </p:sp>
    </p:spTree>
    <p:extLst>
      <p:ext uri="{BB962C8B-B14F-4D97-AF65-F5344CB8AC3E}">
        <p14:creationId xmlns:p14="http://schemas.microsoft.com/office/powerpoint/2010/main" val="229316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C3C4E6A-501E-A44D-8303-C2FE6819876E}" type="slidenum">
              <a:rPr lang="en-US"/>
              <a:pPr/>
              <a:t>‹#›</a:t>
            </a:fld>
            <a:endParaRPr lang="en-US"/>
          </a:p>
        </p:txBody>
      </p:sp>
    </p:spTree>
    <p:extLst>
      <p:ext uri="{BB962C8B-B14F-4D97-AF65-F5344CB8AC3E}">
        <p14:creationId xmlns:p14="http://schemas.microsoft.com/office/powerpoint/2010/main" val="120930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124E9D6-69D3-CF40-8EAB-5C1C64A4F4BF}" type="slidenum">
              <a:rPr lang="en-US"/>
              <a:pPr/>
              <a:t>‹#›</a:t>
            </a:fld>
            <a:endParaRPr lang="en-US"/>
          </a:p>
        </p:txBody>
      </p:sp>
    </p:spTree>
    <p:extLst>
      <p:ext uri="{BB962C8B-B14F-4D97-AF65-F5344CB8AC3E}">
        <p14:creationId xmlns:p14="http://schemas.microsoft.com/office/powerpoint/2010/main" val="3672088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CA" smtClean="0"/>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en-US"/>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en-US"/>
          </a:p>
        </p:txBody>
      </p:sp>
      <p:sp>
        <p:nvSpPr>
          <p:cNvPr id="5" name="Slide Number Placeholder 4"/>
          <p:cNvSpPr>
            <a:spLocks noGrp="1"/>
          </p:cNvSpPr>
          <p:nvPr>
            <p:ph type="sldNum" idx="12"/>
          </p:nvPr>
        </p:nvSpPr>
        <p:spPr>
          <a:xfrm>
            <a:off x="7227888" y="6886575"/>
            <a:ext cx="2346325" cy="519113"/>
          </a:xfrm>
        </p:spPr>
        <p:txBody>
          <a:bodyPr/>
          <a:lstStyle>
            <a:lvl1pPr>
              <a:defRPr/>
            </a:lvl1pPr>
          </a:lstStyle>
          <a:p>
            <a:fld id="{342CFB31-A31E-2241-AE5C-F6FE56335719}" type="slidenum">
              <a:rPr lang="en-US"/>
              <a:pPr/>
              <a:t>‹#›</a:t>
            </a:fld>
            <a:endParaRPr lang="en-US"/>
          </a:p>
        </p:txBody>
      </p:sp>
    </p:spTree>
    <p:extLst>
      <p:ext uri="{BB962C8B-B14F-4D97-AF65-F5344CB8AC3E}">
        <p14:creationId xmlns:p14="http://schemas.microsoft.com/office/powerpoint/2010/main" val="359856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E6653E82-489E-7E40-9502-F1D43260234C}" type="slidenum">
              <a:rPr lang="en-US"/>
              <a:pPr/>
              <a:t>‹#›</a:t>
            </a:fld>
            <a:endParaRPr lang="en-US"/>
          </a:p>
        </p:txBody>
      </p:sp>
    </p:spTree>
    <p:extLst>
      <p:ext uri="{BB962C8B-B14F-4D97-AF65-F5344CB8AC3E}">
        <p14:creationId xmlns:p14="http://schemas.microsoft.com/office/powerpoint/2010/main" val="57834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E4624F1-6610-1248-904C-36859793D07D}" type="slidenum">
              <a:rPr lang="en-US"/>
              <a:pPr/>
              <a:t>‹#›</a:t>
            </a:fld>
            <a:endParaRPr lang="en-US"/>
          </a:p>
        </p:txBody>
      </p:sp>
    </p:spTree>
    <p:extLst>
      <p:ext uri="{BB962C8B-B14F-4D97-AF65-F5344CB8AC3E}">
        <p14:creationId xmlns:p14="http://schemas.microsoft.com/office/powerpoint/2010/main" val="2888438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D90968DF-F65D-3449-8185-55641287947C}" type="slidenum">
              <a:rPr lang="en-US"/>
              <a:pPr/>
              <a:t>‹#›</a:t>
            </a:fld>
            <a:endParaRPr lang="en-US"/>
          </a:p>
        </p:txBody>
      </p:sp>
    </p:spTree>
    <p:extLst>
      <p:ext uri="{BB962C8B-B14F-4D97-AF65-F5344CB8AC3E}">
        <p14:creationId xmlns:p14="http://schemas.microsoft.com/office/powerpoint/2010/main" val="21174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18AB3C25-F9F8-CF40-9DE7-9B894B8EA106}" type="slidenum">
              <a:rPr lang="en-US"/>
              <a:pPr/>
              <a:t>‹#›</a:t>
            </a:fld>
            <a:endParaRPr lang="en-US"/>
          </a:p>
        </p:txBody>
      </p:sp>
    </p:spTree>
    <p:extLst>
      <p:ext uri="{BB962C8B-B14F-4D97-AF65-F5344CB8AC3E}">
        <p14:creationId xmlns:p14="http://schemas.microsoft.com/office/powerpoint/2010/main" val="329436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E026599E-E523-BD4D-9A07-96A7A0905B3E}" type="slidenum">
              <a:rPr lang="en-US"/>
              <a:pPr/>
              <a:t>‹#›</a:t>
            </a:fld>
            <a:endParaRPr lang="en-US"/>
          </a:p>
        </p:txBody>
      </p:sp>
    </p:spTree>
    <p:extLst>
      <p:ext uri="{BB962C8B-B14F-4D97-AF65-F5344CB8AC3E}">
        <p14:creationId xmlns:p14="http://schemas.microsoft.com/office/powerpoint/2010/main" val="250045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3BCA1CF7-17AD-0144-A07B-BF732E2BA3B3}" type="slidenum">
              <a:rPr lang="en-US"/>
              <a:pPr/>
              <a:t>‹#›</a:t>
            </a:fld>
            <a:endParaRPr lang="en-US"/>
          </a:p>
        </p:txBody>
      </p:sp>
    </p:spTree>
    <p:extLst>
      <p:ext uri="{BB962C8B-B14F-4D97-AF65-F5344CB8AC3E}">
        <p14:creationId xmlns:p14="http://schemas.microsoft.com/office/powerpoint/2010/main" val="203929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5714BBE1-8911-7443-ABCD-ADDE72B5AB99}" type="slidenum">
              <a:rPr lang="en-US"/>
              <a:pPr/>
              <a:t>‹#›</a:t>
            </a:fld>
            <a:endParaRPr lang="en-US"/>
          </a:p>
        </p:txBody>
      </p:sp>
    </p:spTree>
    <p:extLst>
      <p:ext uri="{BB962C8B-B14F-4D97-AF65-F5344CB8AC3E}">
        <p14:creationId xmlns:p14="http://schemas.microsoft.com/office/powerpoint/2010/main" val="44956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2AE82439-CEDA-0343-BBC9-30DF93DC060B}" type="slidenum">
              <a:rPr lang="en-US"/>
              <a:pPr/>
              <a:t>‹#›</a:t>
            </a:fld>
            <a:endParaRPr lang="en-US"/>
          </a:p>
        </p:txBody>
      </p:sp>
    </p:spTree>
    <p:extLst>
      <p:ext uri="{BB962C8B-B14F-4D97-AF65-F5344CB8AC3E}">
        <p14:creationId xmlns:p14="http://schemas.microsoft.com/office/powerpoint/2010/main" val="1479380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charset="0"/>
                <a:cs typeface="Arial Unicode MS" charset="0"/>
              </a:defRPr>
            </a:lvl1pPr>
          </a:lstStyle>
          <a:p>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charset="0"/>
                <a:cs typeface="Arial Unicode MS" charset="0"/>
              </a:defRPr>
            </a:lvl1pPr>
          </a:lstStyle>
          <a:p>
            <a:fld id="{3CC67613-6F25-1B46-82D6-CC736A2EB9E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4763" y="0"/>
            <a:ext cx="10085388" cy="694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39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pPr algn="ctr">
              <a:lnSpc>
                <a:spcPct val="95000"/>
              </a:lnSpc>
            </a:pPr>
            <a:r>
              <a:rPr lang="en-US" sz="3000" u="sng">
                <a:latin typeface="Times New Roman" charset="0"/>
              </a:rPr>
              <a:t>Glory to God in the Highest</a:t>
            </a:r>
          </a:p>
          <a:p>
            <a:pPr algn="ctr">
              <a:lnSpc>
                <a:spcPct val="95000"/>
              </a:lnSpc>
            </a:pPr>
            <a:r>
              <a:rPr lang="en-US" sz="3000">
                <a:latin typeface="Times New Roman" charset="0"/>
              </a:rPr>
              <a:t>Look up, Fear not, The angel said, </a:t>
            </a:r>
          </a:p>
          <a:p>
            <a:pPr algn="ctr">
              <a:lnSpc>
                <a:spcPct val="95000"/>
              </a:lnSpc>
            </a:pPr>
            <a:r>
              <a:rPr lang="en-US" sz="3000">
                <a:latin typeface="Times New Roman" charset="0"/>
              </a:rPr>
              <a:t>Behold the Messiah's come, The one of whom you read, </a:t>
            </a:r>
          </a:p>
          <a:p>
            <a:pPr algn="ctr">
              <a:lnSpc>
                <a:spcPct val="95000"/>
              </a:lnSpc>
            </a:pPr>
            <a:r>
              <a:rPr lang="en-US" sz="3000">
                <a:latin typeface="Times New Roman" charset="0"/>
              </a:rPr>
              <a:t>And as they spoke to men that day, </a:t>
            </a:r>
          </a:p>
          <a:p>
            <a:pPr algn="ctr">
              <a:lnSpc>
                <a:spcPct val="95000"/>
              </a:lnSpc>
            </a:pPr>
            <a:r>
              <a:rPr lang="en-US" sz="3000">
                <a:latin typeface="Times New Roman" charset="0"/>
              </a:rPr>
              <a:t>The Heavenly host around the throne joined in to say</a:t>
            </a:r>
          </a:p>
          <a:p>
            <a:pPr algn="ctr">
              <a:lnSpc>
                <a:spcPct val="95000"/>
              </a:lnSpc>
            </a:pPr>
            <a:endParaRPr lang="en-US" sz="3000">
              <a:latin typeface="Times New Roman" charset="0"/>
            </a:endParaRPr>
          </a:p>
          <a:p>
            <a:pPr algn="ctr">
              <a:lnSpc>
                <a:spcPct val="95000"/>
              </a:lnSpc>
            </a:pPr>
            <a:r>
              <a:rPr lang="en-US" sz="3000">
                <a:latin typeface="Times New Roman" charset="0"/>
              </a:rPr>
              <a:t>Glory to God in the highest, Peace on earth good will to men, Heavenly angels announced His arrival in the little town of Bethlehem, Hallelujah to the Lord, sing Holy, He was born to save the world from sin, Glory to God in the highest Glory, Hallelujah to the Lord, Amen</a:t>
            </a:r>
          </a:p>
          <a:p>
            <a:pPr algn="ctr">
              <a:lnSpc>
                <a:spcPct val="95000"/>
              </a:lnSpc>
            </a:pPr>
            <a:endParaRPr lang="en-US" sz="3000">
              <a:latin typeface="Times New Roman" charset="0"/>
            </a:endParaRPr>
          </a:p>
          <a:p>
            <a:pPr algn="ctr">
              <a:lnSpc>
                <a:spcPct val="95000"/>
              </a:lnSpc>
            </a:pPr>
            <a:endParaRPr lang="en-US" sz="3000">
              <a:latin typeface="Times New Roman" charset="0"/>
            </a:endParaRPr>
          </a:p>
          <a:p>
            <a:pPr algn="ctr">
              <a:lnSpc>
                <a:spcPct val="95000"/>
              </a:lnSpc>
            </a:pPr>
            <a:endParaRPr lang="en-US" sz="3000">
              <a:latin typeface="Times New Roman" charset="0"/>
            </a:endParaRPr>
          </a:p>
          <a:p>
            <a:pPr algn="ctr"/>
            <a:r>
              <a:rPr lang="en-US" sz="3000"/>
              <a:t>1/2</a:t>
            </a:r>
          </a:p>
          <a:p>
            <a:pPr algn="ctr"/>
            <a:r>
              <a:rPr lang="en-US" sz="1200"/>
              <a:t>Ccli 132991</a:t>
            </a:r>
            <a:r>
              <a:rPr lang="en-US" sz="3200"/>
              <a:t> </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763" y="0"/>
            <a:ext cx="10085388" cy="734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39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cs typeface="Microsoft YaHei" charset="0"/>
              </a:defRPr>
            </a:lvl9pPr>
          </a:lstStyle>
          <a:p>
            <a:pPr algn="ctr">
              <a:lnSpc>
                <a:spcPct val="95000"/>
              </a:lnSpc>
            </a:pPr>
            <a:r>
              <a:rPr lang="en-US" sz="3000">
                <a:latin typeface="Times New Roman" charset="0"/>
              </a:rPr>
              <a:t>And still today the wise men come, </a:t>
            </a:r>
          </a:p>
          <a:p>
            <a:pPr algn="ctr">
              <a:lnSpc>
                <a:spcPct val="95000"/>
              </a:lnSpc>
            </a:pPr>
            <a:r>
              <a:rPr lang="en-US" sz="3000">
                <a:latin typeface="Times New Roman" charset="0"/>
              </a:rPr>
              <a:t>Offering their praise to God's anointed one, </a:t>
            </a:r>
          </a:p>
          <a:p>
            <a:pPr algn="ctr">
              <a:lnSpc>
                <a:spcPct val="95000"/>
              </a:lnSpc>
            </a:pPr>
            <a:r>
              <a:rPr lang="en-US" sz="3000">
                <a:latin typeface="Times New Roman" charset="0"/>
              </a:rPr>
              <a:t>And as they spoke their heart felt love, </a:t>
            </a:r>
          </a:p>
          <a:p>
            <a:pPr algn="ctr">
              <a:lnSpc>
                <a:spcPct val="95000"/>
              </a:lnSpc>
            </a:pPr>
            <a:r>
              <a:rPr lang="en-US" sz="3000">
                <a:latin typeface="Times New Roman" charset="0"/>
              </a:rPr>
              <a:t>This glorious sound was on my ear from up above</a:t>
            </a:r>
          </a:p>
          <a:p>
            <a:pPr algn="ctr">
              <a:lnSpc>
                <a:spcPct val="95000"/>
              </a:lnSpc>
            </a:pPr>
            <a:endParaRPr lang="en-US" sz="3000">
              <a:latin typeface="Times New Roman" charset="0"/>
            </a:endParaRPr>
          </a:p>
          <a:p>
            <a:pPr algn="ctr">
              <a:lnSpc>
                <a:spcPct val="95000"/>
              </a:lnSpc>
            </a:pPr>
            <a:r>
              <a:rPr lang="en-US" sz="3000">
                <a:latin typeface="Times New Roman" charset="0"/>
              </a:rPr>
              <a:t>Glory to God in the highest, Peace on earth good will to men, Heavenly angels announced His arrival in the little town of Bethlehem, Hallelujah to the Lord, sing Holy, He was born to save the world from sin, Glory to God in the highest Glory, Hallelujah to the Lord, Amen</a:t>
            </a:r>
          </a:p>
          <a:p>
            <a:pPr algn="ctr">
              <a:lnSpc>
                <a:spcPct val="95000"/>
              </a:lnSpc>
            </a:pPr>
            <a:endParaRPr lang="en-US" sz="3000">
              <a:latin typeface="Times New Roman" charset="0"/>
            </a:endParaRPr>
          </a:p>
          <a:p>
            <a:pPr algn="ctr">
              <a:lnSpc>
                <a:spcPct val="95000"/>
              </a:lnSpc>
            </a:pPr>
            <a:r>
              <a:rPr lang="en-US" sz="3000">
                <a:latin typeface="Times New Roman" charset="0"/>
              </a:rPr>
              <a:t>Hallelujah to the Lord, sing Holy, He was born to save the world from sin, Glory to God in the highest, Glory to God in the highest Glory, Hallelujah to the Lord, Amen, Amen, Amen, Glory to God in the highest </a:t>
            </a:r>
          </a:p>
          <a:p>
            <a:pPr>
              <a:lnSpc>
                <a:spcPct val="95000"/>
              </a:lnSpc>
            </a:pPr>
            <a:endParaRPr lang="en-US" sz="3000">
              <a:latin typeface="Times New Roman" charset="0"/>
            </a:endParaRPr>
          </a:p>
          <a:p>
            <a:pPr algn="ctr">
              <a:lnSpc>
                <a:spcPct val="95000"/>
              </a:lnSpc>
            </a:pPr>
            <a:r>
              <a:rPr lang="en-US" sz="3000">
                <a:latin typeface="Times New Roman" charset="0"/>
              </a:rPr>
              <a:t>2/2</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Microsoft YaHei"/>
      </a:majorFont>
      <a:minorFont>
        <a:latin typeface="Arial"/>
        <a:ea typeface="ＭＳ Ｐゴシック"/>
        <a:cs typeface="Microsoft Ya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icrosoft YaHei"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icrosoft YaHei"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260</Words>
  <Application>Microsoft Macintosh PowerPoint</Application>
  <PresentationFormat>Custom</PresentationFormat>
  <Paragraphs>24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Times New Roman</vt:lpstr>
      <vt:lpstr>Arial</vt:lpstr>
      <vt:lpstr>Microsoft YaHei</vt:lpstr>
      <vt:lpstr>Arial Unicode MS</vt: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Martens</dc:creator>
  <cp:lastModifiedBy>Michelle Martens</cp:lastModifiedBy>
  <cp:revision>1</cp:revision>
  <cp:lastPrinted>1601-01-01T00:00:00Z</cp:lastPrinted>
  <dcterms:created xsi:type="dcterms:W3CDTF">2012-10-06T15:58:43Z</dcterms:created>
  <dcterms:modified xsi:type="dcterms:W3CDTF">2014-10-15T17:17:22Z</dcterms:modified>
</cp:coreProperties>
</file>