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DD72132B-99A4-C141-A237-440E902D2B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823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0713CB-169C-644D-8143-62E8944D65D5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D72470-5EB9-B44D-A902-B87255D017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32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E128C3-91E4-D24D-8E24-F278BA96BF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67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B9F112-7D70-544E-8164-38D47C9480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640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8EB2ABC-0DDB-1E4F-B7F4-3F99F6ABCF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049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74212D-FD5A-004E-99BE-AD77E25F55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03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E8AFD8-4ED2-AE4E-8F11-17A1C50C66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4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DFB364-2035-244A-988F-122F93A93A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62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610A8B-8346-8246-9DA3-570F121843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82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9280A3-B4A2-504B-9CE4-9004093E0A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36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561196-9E87-E643-922A-A64D1D1F9F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74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B00DBB-BEFA-A04B-8CF9-832D777FA8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56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CCE991-1D7E-5C4F-9AF4-E5F5ED6D3E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34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4EE3961-05C4-5B4B-9906-DCE0AE2B95D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Go Tell it on the Mountain</a:t>
            </a:r>
          </a:p>
          <a:p>
            <a:pPr algn="ctr"/>
            <a:r>
              <a:rPr lang="en-CA" sz="3600"/>
              <a:t>Go tell it on the mountain,</a:t>
            </a:r>
          </a:p>
          <a:p>
            <a:pPr algn="ctr"/>
            <a:r>
              <a:rPr lang="en-CA" sz="3600"/>
              <a:t>Over the hills and everywhere,</a:t>
            </a:r>
          </a:p>
          <a:p>
            <a:pPr algn="ctr"/>
            <a:r>
              <a:rPr lang="en-CA" sz="3600"/>
              <a:t>Go tell it on the mountain,</a:t>
            </a:r>
          </a:p>
          <a:p>
            <a:pPr algn="ctr"/>
            <a:r>
              <a:rPr lang="en-CA" sz="3600"/>
              <a:t>That Jesus Christ is born.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15</cp:revision>
  <cp:lastPrinted>1601-01-01T00:00:00Z</cp:lastPrinted>
  <dcterms:created xsi:type="dcterms:W3CDTF">2008-04-26T18:24:32Z</dcterms:created>
  <dcterms:modified xsi:type="dcterms:W3CDTF">2014-10-15T17:18:10Z</dcterms:modified>
</cp:coreProperties>
</file>