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theme/theme9.xml" ContentType="application/vnd.openxmlformats-officedocument.theme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10.xml" ContentType="application/vnd.openxmlformats-officedocument.theme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theme/theme11.xml" ContentType="application/vnd.openxmlformats-officedocument.theme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theme/theme12.xml" ContentType="application/vnd.openxmlformats-officedocument.theme+xml"/>
  <Override PartName="/ppt/theme/theme1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  <p:sldMasterId id="2147483656" r:id="rId9"/>
    <p:sldMasterId id="2147483657" r:id="rId10"/>
    <p:sldMasterId id="2147483658" r:id="rId11"/>
    <p:sldMasterId id="2147483659" r:id="rId12"/>
  </p:sldMasterIdLst>
  <p:notesMasterIdLst>
    <p:notesMasterId r:id="rId16"/>
  </p:notesMasterIdLst>
  <p:sldIdLst>
    <p:sldId id="256" r:id="rId13"/>
    <p:sldId id="257" r:id="rId14"/>
    <p:sldId id="258" r:id="rId15"/>
  </p:sldIdLst>
  <p:sldSz cx="10080625" cy="7559675"/>
  <p:notesSz cx="7772400" cy="10058400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icrosoft YaHei" charset="0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icrosoft YaHei" charset="0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icrosoft YaHei" charset="0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icrosoft YaHei" charset="0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icrosoft YaHei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icrosoft YaHei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icrosoft YaHei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icrosoft YaHei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icrosoft YaHei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Master" Target="slideMasters/slideMaster9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1" Type="http://schemas.openxmlformats.org/officeDocument/2006/relationships/slideMaster" Target="slideMasters/slideMaster11.xml"/><Relationship Id="rId12" Type="http://schemas.openxmlformats.org/officeDocument/2006/relationships/slideMaster" Target="slideMasters/slideMaster12.xml"/><Relationship Id="rId13" Type="http://schemas.openxmlformats.org/officeDocument/2006/relationships/slide" Target="slides/slide1.xml"/><Relationship Id="rId14" Type="http://schemas.openxmlformats.org/officeDocument/2006/relationships/slide" Target="slides/slide2.xml"/><Relationship Id="rId15" Type="http://schemas.openxmlformats.org/officeDocument/2006/relationships/slide" Target="slides/slide3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00" cap="flat">
                <a:solidFill>
                  <a:srgbClr val="41719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314" name="Text Box 2"/>
          <p:cNvSpPr txBox="1">
            <a:spLocks noChangeArrowheads="1"/>
          </p:cNvSpPr>
          <p:nvPr>
            <p:ph type="body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00" cap="flat">
                <a:solidFill>
                  <a:srgbClr val="41719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0" y="0"/>
            <a:ext cx="3373438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00" cap="flat">
                <a:solidFill>
                  <a:srgbClr val="41719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398963" y="0"/>
            <a:ext cx="3373437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00" cap="flat">
                <a:solidFill>
                  <a:srgbClr val="41719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0" y="9555163"/>
            <a:ext cx="3373438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00" cap="flat">
                <a:solidFill>
                  <a:srgbClr val="41719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00" cap="flat">
                <a:solidFill>
                  <a:srgbClr val="41719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C015E5EC-ED8F-8545-90D9-CF9C9FD448D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727228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E1C1C6A-6E3D-254E-9E17-37A2F5F56503}" type="slidenum">
              <a:rPr lang="en-CA"/>
              <a:pPr/>
              <a:t>1</a:t>
            </a:fld>
            <a:endParaRPr lang="en-CA"/>
          </a:p>
        </p:txBody>
      </p:sp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3437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r">
              <a:lnSpc>
                <a:spcPct val="100000"/>
              </a:lnSpc>
            </a:pPr>
            <a:fld id="{20889BCA-14EF-7D4A-83A5-503401C1A7EF}" type="slidenum">
              <a:rPr lang="en-CA" sz="1400">
                <a:latin typeface="Times New Roman" charset="0"/>
                <a:cs typeface="Lucida Sans Unicode" charset="0"/>
              </a:rPr>
              <a:pPr algn="r">
                <a:lnSpc>
                  <a:spcPct val="100000"/>
                </a:lnSpc>
              </a:pPr>
              <a:t>1</a:t>
            </a:fld>
            <a:endParaRPr lang="en-CA" sz="1400">
              <a:latin typeface="Times New Roman" charset="0"/>
              <a:cs typeface="Lucida Sans Unicode" charset="0"/>
            </a:endParaRPr>
          </a:p>
        </p:txBody>
      </p:sp>
      <p:sp>
        <p:nvSpPr>
          <p:cNvPr id="17410" name="Text Box 2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7411" name="Text Box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00" cap="flat">
                <a:solidFill>
                  <a:srgbClr val="41719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199B245-1F54-9E4B-B190-E26BF29B3CEF}" type="slidenum">
              <a:rPr lang="en-CA"/>
              <a:pPr/>
              <a:t>2</a:t>
            </a:fld>
            <a:endParaRPr lang="en-CA"/>
          </a:p>
        </p:txBody>
      </p:sp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3437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r">
              <a:lnSpc>
                <a:spcPct val="100000"/>
              </a:lnSpc>
            </a:pPr>
            <a:fld id="{58CE45C0-BC84-054C-8F66-BE26833463B3}" type="slidenum">
              <a:rPr lang="en-CA" sz="1400">
                <a:latin typeface="Times New Roman" charset="0"/>
                <a:cs typeface="Lucida Sans Unicode" charset="0"/>
              </a:rPr>
              <a:pPr algn="r">
                <a:lnSpc>
                  <a:spcPct val="100000"/>
                </a:lnSpc>
              </a:pPr>
              <a:t>2</a:t>
            </a:fld>
            <a:endParaRPr lang="en-CA" sz="1400">
              <a:latin typeface="Times New Roman" charset="0"/>
              <a:cs typeface="Lucida Sans Unicode" charset="0"/>
            </a:endParaRPr>
          </a:p>
        </p:txBody>
      </p:sp>
      <p:sp>
        <p:nvSpPr>
          <p:cNvPr id="18434" name="Text Box 2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8435" name="Text Box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00" cap="flat">
                <a:solidFill>
                  <a:srgbClr val="41719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3581C5C-7E37-604A-8CBC-1E94164BF752}" type="slidenum">
              <a:rPr lang="en-CA"/>
              <a:pPr/>
              <a:t>3</a:t>
            </a:fld>
            <a:endParaRPr lang="en-CA"/>
          </a:p>
        </p:txBody>
      </p:sp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3437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r">
              <a:lnSpc>
                <a:spcPct val="100000"/>
              </a:lnSpc>
            </a:pPr>
            <a:fld id="{F4963FCE-6C97-2048-84BC-B03D72ADC52C}" type="slidenum">
              <a:rPr lang="en-CA" sz="1400">
                <a:latin typeface="Times New Roman" charset="0"/>
                <a:cs typeface="Lucida Sans Unicode" charset="0"/>
              </a:rPr>
              <a:pPr algn="r">
                <a:lnSpc>
                  <a:spcPct val="100000"/>
                </a:lnSpc>
              </a:pPr>
              <a:t>3</a:t>
            </a:fld>
            <a:endParaRPr lang="en-CA" sz="1400">
              <a:latin typeface="Times New Roman" charset="0"/>
              <a:cs typeface="Lucida Sans Unicode" charset="0"/>
            </a:endParaRPr>
          </a:p>
        </p:txBody>
      </p:sp>
      <p:sp>
        <p:nvSpPr>
          <p:cNvPr id="19458" name="Text Box 2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9459" name="Text Box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00" cap="flat">
                <a:solidFill>
                  <a:srgbClr val="41719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87FA856-42DF-7944-997F-88C22610EF0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89108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16686C1-B167-DD43-94A2-A095EA9C7B1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3494009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32138" y="503238"/>
            <a:ext cx="811212" cy="5964237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3738" y="503238"/>
            <a:ext cx="2286000" cy="5964237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E208C7A-C413-3340-942C-911FF39CF27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1586207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7015896-4919-D742-889F-893E7F59AA9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09173909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342D72F-EDA5-B34D-88BA-E93358BA42C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75078254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1D1AC67-7404-914B-9B21-9DFDECBAFEB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0653798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3738" y="2268538"/>
            <a:ext cx="1547812" cy="41989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93950" y="2268538"/>
            <a:ext cx="1549400" cy="41989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2AC6BD2-03C1-BA4A-AB0F-9B74F1BDAE5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8346067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233D732-4811-A540-B5C2-BBC09A9FC76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9629639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5AB2EE8-E4EC-C048-88C3-EF0B7AA70D8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9744580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BF274DA-2FBD-1444-A30C-7DDC9F8804A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03528634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53A1C74-2FD8-9C46-A0A3-5048159A6B8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62763993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7276D63-E0A3-104D-9CCD-5D307266F28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59148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850" y="303213"/>
            <a:ext cx="2268538" cy="6453187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3213"/>
            <a:ext cx="6653212" cy="6453187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FBE5626-86B5-0A4A-86B9-9B5744B037B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5749163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6AD2843-95C6-1545-9654-0086EAB15AB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19355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32138" y="503238"/>
            <a:ext cx="811212" cy="5964237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3738" y="503238"/>
            <a:ext cx="2286000" cy="5964237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4EFA19F-E208-2246-849D-EEE5D429537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72475189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611828D-BC84-9D44-AF38-53ECF5489C2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01496474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134D7B1-5D1A-5647-B537-121344A2848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5533014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4C65FB6-1941-5847-BE61-10497574384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35762720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99DB808-D598-384E-A3E9-E2F9777A1A2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62740705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7AEDB5F-3EC0-D14E-96AA-FFC5D1F0BB2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5543298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EF73EF8-43EC-7B4B-B295-B79ADB6DF0D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10219852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635067D-1514-6C47-8B26-C6BA3D09115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9434074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85C90AF-60C6-8642-9DE0-804BEAA2B82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72105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55768BC-7E56-D146-96C3-91C52C192FF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60910741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1D78E85-BD9E-A34A-B138-164C5A5B461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7996082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90D3D92-4E94-1E41-A3F1-AD05A23A0A5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5445912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35D0B88-B729-0642-B692-05C410DCB55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4237675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7AC7A02-8043-7C4C-9884-17C1D0B605A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2196659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60E104F-84D9-1843-B744-C99B33FC178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37842563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7756ACC-0D1A-AD4F-9348-D2DE914BA71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8375236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301625"/>
            <a:ext cx="3249612" cy="6454775"/>
          </a:xfr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05250" y="301625"/>
            <a:ext cx="3249613" cy="6454775"/>
          </a:xfr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817B857-B23A-1142-9F50-5566E688F20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8182078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FDEA5E0-A96E-524F-81B5-F099807E70C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4171539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B6CE1B2-5091-044A-9A87-095737F0191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16880590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215C7A0-F574-AA40-8E60-AD3B2ECA733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99566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0E941E9-6C46-9F44-B474-54F9E914923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6453035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42C5680-2259-6740-853A-D682AB6FC9C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8079240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543810E-5616-6B44-B777-10D103B5728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83460932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6B346CD-E00A-2242-B04A-00792DF715C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2069686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7263" y="301625"/>
            <a:ext cx="2266950" cy="64547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C1111E3-9D80-BB46-AB62-4B449795C10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995104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ACE135F-041E-B84B-85C3-D04A3385591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845640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0475" y="3970338"/>
            <a:ext cx="3702050" cy="18240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4925" y="3970338"/>
            <a:ext cx="3703638" cy="18240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6534AB6-6F9D-DE40-A7D7-C4B596BD713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90012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23E1F16-A6BF-4E4C-ACF1-B95B2FF06CE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67580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25CEEED-5750-6D49-9994-1749D5E6369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093878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102034C-18C8-3943-9440-32CAF46C094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66154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AB0C2F0-8EA5-644F-8DFC-8A0CBEFEB12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85464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5E71EDD-B4AA-DF42-B2CA-6C9A28C7AF5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10072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9FBEDFE-4628-9741-9F38-6DE3365818D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46791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1C858D9-5F1D-C649-A2EF-685908A0024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961979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29438" y="1236663"/>
            <a:ext cx="1889125" cy="4557712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60475" y="1236663"/>
            <a:ext cx="5516563" cy="4557712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196ADB6-1091-B64C-BC89-9E04457F35F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92774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BC38F16-6577-CA4F-BE3B-BEF65C18510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966246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825" y="1763713"/>
            <a:ext cx="9072563" cy="4989512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2AE203E-FA77-3246-8A4D-5D5E397291E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567379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F9FD99D-CAF6-A045-99DA-2BD019BE587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410570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60B497B-F121-5B40-B2D3-90EB1995784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016203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FF321AC-542C-0A4C-9ACB-A5456EF23EC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289155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0311E7C-6D13-0D4E-A24B-8AB73BB41F1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5026889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FEA7950-4CA8-454F-8BA0-63B2E91EBE2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4641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32A851F-74B7-5342-AEFD-A6FBA72EEED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990975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EFD0AD4-31FC-844A-9FBB-77787D21602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770370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F340979-A3AA-4741-9DC6-AA82DBB02C8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1098846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1763713"/>
            <a:ext cx="9072563" cy="49895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80221D4-4D53-6A4E-80CE-2D3C6EB74D1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078644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8538" cy="64516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1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69C1F3C-156A-F04C-B59D-5490ABBC699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183514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A54C199-CFC7-774D-AFAC-2C20DCE32E0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519984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C26B2CD-6376-0540-960E-A4303F245A8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6124988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00CB727-DA8D-1F48-963D-D6A5FDB01E9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396729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7388" y="5059363"/>
            <a:ext cx="4270375" cy="165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0163" y="5059363"/>
            <a:ext cx="4270375" cy="165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270ACC1-5692-454F-BDDA-C3B8CB5CA05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191190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E0DC324-4F51-3843-88F4-A2E6BCD1BC5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938120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3F8F21B-E69E-504C-A64E-F9492A76F49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67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87FBEC3-B106-9542-BEC4-B32F8943A48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576454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5DCC94B-FB21-444F-A69F-2CED2D088D3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231454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3F3CFC8-0D5F-AD40-B21D-CF6367FBE2E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3340412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8E4D2FD-532B-AA4E-8538-8319A513A66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030207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18CD406-05A5-6F47-9074-C4696FA20FE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3568292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07250" y="1884363"/>
            <a:ext cx="2173288" cy="48260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7388" y="1884363"/>
            <a:ext cx="6367462" cy="48260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CB987AC-F85D-9642-BCAD-F048A596446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701473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7269AA7-41AA-DF4B-B8F3-AFE9860CD9F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8002530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825" y="1763713"/>
            <a:ext cx="9072563" cy="4989512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DE28ADF-7AC9-064B-886B-41A66E892AC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4542242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F48D684-3DE8-5341-9B1A-407CF95A399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3335737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3B90702-24C5-2140-AD70-3DE0E7D109C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2757463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51DF97A-CC2F-4541-95EB-E4E2E4E43F4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27172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9D99C30-5D94-4544-9C3A-6C9FBCFE7AD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242669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0DCDF99-ADD4-CC4B-9360-D4CF5955863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5721774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017E148-87FA-3B43-962A-D7B5534A29A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1871014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E781B2A-62E8-D143-88C3-227A9AB80F8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6123315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5EE9154-4729-8F48-B8E8-CB9FE669AC4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0349887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1763713"/>
            <a:ext cx="9072563" cy="49895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DBA4523-BE06-FA43-844F-5A26395ACD7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6807845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8538" cy="64516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1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6D91249-EBA5-5E40-8BF2-88AA196C97C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299732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0843431-D8AA-4141-94FB-8B6BD1DFF38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571662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FE1A45D-F5B5-2149-83FF-BDE1C251941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459483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6A2F00C-EBD9-6245-86CF-0F7BC77DB4B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231545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3738" y="1852613"/>
            <a:ext cx="2055812" cy="906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1950" y="1852613"/>
            <a:ext cx="2055813" cy="906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8609E04-0E5E-854F-82A4-5A3D2681A04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8828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6ECAACE-AED8-7343-87F9-307DB758E60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5429559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A9B1120-7876-3B47-A0E3-BCD0CE46A9B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490242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8E70AE8-0C2D-5942-87C8-3DD41FA30F4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8955432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F72589F-5C15-0349-BBC1-53BE8D403DB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225176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66039EB-C882-8347-8816-37FB7654AD0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278496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222C6D9-5A35-A549-B55A-90086EEE018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3598835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538F87A-36E2-2E4A-B4A4-C06F0C04BD7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497419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3600" y="403225"/>
            <a:ext cx="2173288" cy="235585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3738" y="403225"/>
            <a:ext cx="6367462" cy="235585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781A5C7-0C55-EC47-9256-277A95F6E0E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946434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AF1E05C-1195-904F-A997-E0419AAA7AF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5635269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825" y="1763713"/>
            <a:ext cx="9072563" cy="4989512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41A0D4A-5245-454A-AD0F-87645F822F4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5842410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288D7BD-FD24-1443-9179-E7C17FF0EA9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8739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35DF2BE-3EE5-BF4C-9FAA-A09DF5AB53D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6584819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1722D13-2FDB-C145-AAC4-1579B027AAE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1592972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91C36AD-3C8C-5B45-941F-F44D617345C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529254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7966806-E307-F340-B62A-BE1BD177E82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2763135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74E745C-9AD1-EC4E-9073-D968051B63E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6428599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B5578FA-431F-4541-B1FB-650A37640AB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39004817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F1758C2-4548-0D43-BD08-F9EB46638DA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3332141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1763713"/>
            <a:ext cx="9072563" cy="49895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E3C2835-66A2-674A-AF81-E3142767760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823251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8538" cy="64516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1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5597C93-B435-AF46-99B7-E28246495B1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132854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176AE84-EADF-5249-B56E-3D2E90F90C8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9157043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5403BA2-568E-C94D-8687-71E7EE154B2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2180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4A380B5-A058-8745-B5AC-D003C7BF30C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38102983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F82598B-6E47-494F-96C0-06B695B1533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40219888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59288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F23DCC1-C21C-224F-B416-F3DA6F70A78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40855973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FD8FC4A-52EB-9F44-A921-DEAA8E3CCDF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134603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D8D9015-B960-9644-81BD-2F61C9FE414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29485999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2AE3EF6-E4D9-F543-A486-205443A857F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8614692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4DDBE06-540F-1F44-9259-A500BB294E1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70135632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F5985E3-40A5-5043-8B9A-67525F4F76B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93057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1BDE462-A8A8-5A4E-9656-9D84C7CD236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97248088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7263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1625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1244D93-1030-8746-821D-6297386F0E7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23354209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70975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7925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14925" y="1768475"/>
            <a:ext cx="4459288" cy="4987925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FD285400-F0D6-9441-A19A-62E1C811E81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20424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76818E3-D725-BE4B-9F0D-E683901B68D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51871416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00B315E-DFA5-7643-B422-39A36AABF54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0440232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AE77FCF-2E3F-A643-8B30-15401969E3E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74546046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D4CD445-60DD-884E-911D-AA8A9EACE6A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46494842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3738" y="2268538"/>
            <a:ext cx="1547812" cy="41989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93950" y="2268538"/>
            <a:ext cx="1549400" cy="41989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AECFD54-AC2A-A049-8059-2FB8B019C06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33897596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301ED3A-A366-B14D-A7CE-2213FBC4C3B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858612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D7D4FDD-40A7-AE48-9B1A-529724A2D9E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67217316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781BA86-3F38-354B-8294-1232C793D51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3839545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FFE7880-D13D-464F-B49F-67188D3BF43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0828371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A365DA7-173F-DD45-B807-7C4F46C61FF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18186161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A6E4DB3-D5C8-8B4F-9CA9-C7BBE662729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3424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10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1.xml"/><Relationship Id="rId12" Type="http://schemas.openxmlformats.org/officeDocument/2006/relationships/theme" Target="../theme/theme10.xml"/><Relationship Id="rId1" Type="http://schemas.openxmlformats.org/officeDocument/2006/relationships/slideLayout" Target="../slideLayouts/slideLayout101.xml"/><Relationship Id="rId2" Type="http://schemas.openxmlformats.org/officeDocument/2006/relationships/slideLayout" Target="../slideLayouts/slideLayout102.xml"/><Relationship Id="rId3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5.xml"/><Relationship Id="rId6" Type="http://schemas.openxmlformats.org/officeDocument/2006/relationships/slideLayout" Target="../slideLayouts/slideLayout106.xml"/><Relationship Id="rId7" Type="http://schemas.openxmlformats.org/officeDocument/2006/relationships/slideLayout" Target="../slideLayouts/slideLayout107.xml"/><Relationship Id="rId8" Type="http://schemas.openxmlformats.org/officeDocument/2006/relationships/slideLayout" Target="../slideLayouts/slideLayout108.xml"/><Relationship Id="rId9" Type="http://schemas.openxmlformats.org/officeDocument/2006/relationships/slideLayout" Target="../slideLayouts/slideLayout109.xml"/><Relationship Id="rId10" Type="http://schemas.openxmlformats.org/officeDocument/2006/relationships/slideLayout" Target="../slideLayouts/slideLayout110.xml"/></Relationships>
</file>

<file path=ppt/slideMasters/_rels/slideMaster1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22.xml"/><Relationship Id="rId12" Type="http://schemas.openxmlformats.org/officeDocument/2006/relationships/theme" Target="../theme/theme11.xml"/><Relationship Id="rId1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13.xml"/><Relationship Id="rId3" Type="http://schemas.openxmlformats.org/officeDocument/2006/relationships/slideLayout" Target="../slideLayouts/slideLayout114.xml"/><Relationship Id="rId4" Type="http://schemas.openxmlformats.org/officeDocument/2006/relationships/slideLayout" Target="../slideLayouts/slideLayout115.xml"/><Relationship Id="rId5" Type="http://schemas.openxmlformats.org/officeDocument/2006/relationships/slideLayout" Target="../slideLayouts/slideLayout116.xml"/><Relationship Id="rId6" Type="http://schemas.openxmlformats.org/officeDocument/2006/relationships/slideLayout" Target="../slideLayouts/slideLayout117.xml"/><Relationship Id="rId7" Type="http://schemas.openxmlformats.org/officeDocument/2006/relationships/slideLayout" Target="../slideLayouts/slideLayout118.xml"/><Relationship Id="rId8" Type="http://schemas.openxmlformats.org/officeDocument/2006/relationships/slideLayout" Target="../slideLayouts/slideLayout119.xml"/><Relationship Id="rId9" Type="http://schemas.openxmlformats.org/officeDocument/2006/relationships/slideLayout" Target="../slideLayouts/slideLayout120.xml"/><Relationship Id="rId10" Type="http://schemas.openxmlformats.org/officeDocument/2006/relationships/slideLayout" Target="../slideLayouts/slideLayout121.xml"/></Relationships>
</file>

<file path=ppt/slideMasters/_rels/slideMaster1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33.xml"/><Relationship Id="rId12" Type="http://schemas.openxmlformats.org/officeDocument/2006/relationships/theme" Target="../theme/theme12.xml"/><Relationship Id="rId1" Type="http://schemas.openxmlformats.org/officeDocument/2006/relationships/slideLayout" Target="../slideLayouts/slideLayout123.xml"/><Relationship Id="rId2" Type="http://schemas.openxmlformats.org/officeDocument/2006/relationships/slideLayout" Target="../slideLayouts/slideLayout124.xml"/><Relationship Id="rId3" Type="http://schemas.openxmlformats.org/officeDocument/2006/relationships/slideLayout" Target="../slideLayouts/slideLayout125.xml"/><Relationship Id="rId4" Type="http://schemas.openxmlformats.org/officeDocument/2006/relationships/slideLayout" Target="../slideLayouts/slideLayout126.xml"/><Relationship Id="rId5" Type="http://schemas.openxmlformats.org/officeDocument/2006/relationships/slideLayout" Target="../slideLayouts/slideLayout127.xml"/><Relationship Id="rId6" Type="http://schemas.openxmlformats.org/officeDocument/2006/relationships/slideLayout" Target="../slideLayouts/slideLayout128.xml"/><Relationship Id="rId7" Type="http://schemas.openxmlformats.org/officeDocument/2006/relationships/slideLayout" Target="../slideLayouts/slideLayout129.xml"/><Relationship Id="rId8" Type="http://schemas.openxmlformats.org/officeDocument/2006/relationships/slideLayout" Target="../slideLayouts/slideLayout130.xml"/><Relationship Id="rId9" Type="http://schemas.openxmlformats.org/officeDocument/2006/relationships/slideLayout" Target="../slideLayouts/slideLayout131.xml"/><Relationship Id="rId10" Type="http://schemas.openxmlformats.org/officeDocument/2006/relationships/slideLayout" Target="../slideLayouts/slideLayout13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1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9.xml"/><Relationship Id="rId5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2.xml"/><Relationship Id="rId8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77.xml"/><Relationship Id="rId12" Type="http://schemas.openxmlformats.org/officeDocument/2006/relationships/theme" Target="../theme/theme7.xml"/><Relationship Id="rId1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9.xml"/><Relationship Id="rId4" Type="http://schemas.openxmlformats.org/officeDocument/2006/relationships/slideLayout" Target="../slideLayouts/slideLayout70.xml"/><Relationship Id="rId5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3.xml"/><Relationship Id="rId8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88.xml"/><Relationship Id="rId12" Type="http://schemas.openxmlformats.org/officeDocument/2006/relationships/slideLayout" Target="../slideLayouts/slideLayout89.xml"/><Relationship Id="rId13" Type="http://schemas.openxmlformats.org/officeDocument/2006/relationships/theme" Target="../theme/theme8.xml"/><Relationship Id="rId1" Type="http://schemas.openxmlformats.org/officeDocument/2006/relationships/slideLayout" Target="../slideLayouts/slideLayout78.xml"/><Relationship Id="rId2" Type="http://schemas.openxmlformats.org/officeDocument/2006/relationships/slideLayout" Target="../slideLayouts/slideLayout79.xml"/><Relationship Id="rId3" Type="http://schemas.openxmlformats.org/officeDocument/2006/relationships/slideLayout" Target="../slideLayouts/slideLayout80.xml"/><Relationship Id="rId4" Type="http://schemas.openxmlformats.org/officeDocument/2006/relationships/slideLayout" Target="../slideLayouts/slideLayout81.xml"/><Relationship Id="rId5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4.xml"/><Relationship Id="rId8" Type="http://schemas.openxmlformats.org/officeDocument/2006/relationships/slideLayout" Target="../slideLayouts/slideLayout85.xml"/><Relationship Id="rId9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00.xml"/><Relationship Id="rId12" Type="http://schemas.openxmlformats.org/officeDocument/2006/relationships/theme" Target="../theme/theme9.xml"/><Relationship Id="rId1" Type="http://schemas.openxmlformats.org/officeDocument/2006/relationships/slideLayout" Target="../slideLayouts/slideLayout90.xml"/><Relationship Id="rId2" Type="http://schemas.openxmlformats.org/officeDocument/2006/relationships/slideLayout" Target="../slideLayouts/slideLayout91.xml"/><Relationship Id="rId3" Type="http://schemas.openxmlformats.org/officeDocument/2006/relationships/slideLayout" Target="../slideLayouts/slideLayout92.xml"/><Relationship Id="rId4" Type="http://schemas.openxmlformats.org/officeDocument/2006/relationships/slideLayout" Target="../slideLayouts/slideLayout93.xml"/><Relationship Id="rId5" Type="http://schemas.openxmlformats.org/officeDocument/2006/relationships/slideLayout" Target="../slideLayouts/slideLayout94.xml"/><Relationship Id="rId6" Type="http://schemas.openxmlformats.org/officeDocument/2006/relationships/slideLayout" Target="../slideLayouts/slideLayout95.xml"/><Relationship Id="rId7" Type="http://schemas.openxmlformats.org/officeDocument/2006/relationships/slideLayout" Target="../slideLayouts/slideLayout96.xml"/><Relationship Id="rId8" Type="http://schemas.openxmlformats.org/officeDocument/2006/relationships/slideLayout" Target="../slideLayouts/slideLayout97.xml"/><Relationship Id="rId9" Type="http://schemas.openxmlformats.org/officeDocument/2006/relationships/slideLayout" Target="../slideLayouts/slideLayout98.xml"/><Relationship Id="rId10" Type="http://schemas.openxmlformats.org/officeDocument/2006/relationships/slideLayout" Target="../slideLayouts/slideLayout9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00" cap="flat">
                <a:solidFill>
                  <a:srgbClr val="41719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503238" y="6886575"/>
            <a:ext cx="2347912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00" cap="flat">
                <a:solidFill>
                  <a:srgbClr val="41719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3448050" y="6886575"/>
            <a:ext cx="3195638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00" cap="flat">
                <a:solidFill>
                  <a:srgbClr val="41719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00" cap="flat">
                <a:solidFill>
                  <a:srgbClr val="41719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C2BCF7F8-70A3-4747-8196-19B4FF1CEDD4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93738" y="503238"/>
            <a:ext cx="3249612" cy="176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00" cap="flat">
                <a:solidFill>
                  <a:srgbClr val="41719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1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4286250" y="1089025"/>
            <a:ext cx="5102225" cy="537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00" cap="flat">
                <a:solidFill>
                  <a:srgbClr val="41719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38" y="2268538"/>
            <a:ext cx="3249612" cy="419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00" cap="flat">
                <a:solidFill>
                  <a:srgbClr val="41719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503238" y="6886575"/>
            <a:ext cx="2347912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00" cap="flat">
                <a:solidFill>
                  <a:srgbClr val="41719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448050" y="6886575"/>
            <a:ext cx="3195638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00" cap="flat">
                <a:solidFill>
                  <a:srgbClr val="41719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00" cap="flat">
                <a:solidFill>
                  <a:srgbClr val="41719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88A0A09B-A275-324B-BB92-76B0D3555B42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00" cap="flat">
                <a:solidFill>
                  <a:srgbClr val="41719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00" cap="flat">
                <a:solidFill>
                  <a:srgbClr val="41719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eaVert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503238" y="6886575"/>
            <a:ext cx="2347912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00" cap="flat">
                <a:solidFill>
                  <a:srgbClr val="41719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448050" y="6886575"/>
            <a:ext cx="3195638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00" cap="flat">
                <a:solidFill>
                  <a:srgbClr val="41719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00" cap="flat">
                <a:solidFill>
                  <a:srgbClr val="41719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0F597793-430D-AE4A-AD0E-130C85FBDAD2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08850" y="301625"/>
            <a:ext cx="2265363" cy="645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00" cap="flat">
                <a:solidFill>
                  <a:srgbClr val="41719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eaVert" wrap="square" lIns="0" tIns="0" rIns="0" bIns="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301625"/>
            <a:ext cx="6651625" cy="645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00" cap="flat">
                <a:solidFill>
                  <a:srgbClr val="41719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eaVert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503238" y="6886575"/>
            <a:ext cx="2347912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00" cap="flat">
                <a:solidFill>
                  <a:srgbClr val="41719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448050" y="6886575"/>
            <a:ext cx="3195638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00" cap="flat">
                <a:solidFill>
                  <a:srgbClr val="41719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00" cap="flat">
                <a:solidFill>
                  <a:srgbClr val="41719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4B4148C1-321D-E347-BCD7-453C7C607DC8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60475" y="1236663"/>
            <a:ext cx="7558088" cy="2630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00" cap="flat">
                <a:solidFill>
                  <a:srgbClr val="41719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1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60475" y="3970338"/>
            <a:ext cx="7558088" cy="182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00" cap="flat">
                <a:solidFill>
                  <a:srgbClr val="41719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subtitle style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503238" y="6886575"/>
            <a:ext cx="2347912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00" cap="flat">
                <a:solidFill>
                  <a:srgbClr val="41719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448050" y="6886575"/>
            <a:ext cx="3195638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00" cap="flat">
                <a:solidFill>
                  <a:srgbClr val="41719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00" cap="flat">
                <a:solidFill>
                  <a:srgbClr val="41719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62177B37-66D7-4943-934D-B2F1CB05F77D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00" cap="flat">
                <a:solidFill>
                  <a:srgbClr val="41719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503238" y="1768475"/>
            <a:ext cx="9070975" cy="4989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00" cap="flat">
                <a:solidFill>
                  <a:srgbClr val="41719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>
              <a:lnSpc>
                <a:spcPct val="100000"/>
              </a:lnSpc>
              <a:spcAft>
                <a:spcPts val="1413"/>
              </a:spcAft>
            </a:pPr>
            <a:r>
              <a:rPr lang="en-US" sz="3200">
                <a:cs typeface="MS Gothic" charset="0"/>
              </a:rPr>
              <a:t>Click to edit Master text styles</a:t>
            </a:r>
            <a:br>
              <a:rPr lang="en-US" sz="3200">
                <a:cs typeface="MS Gothic" charset="0"/>
              </a:rPr>
            </a:br>
            <a:r>
              <a:rPr lang="en-US" sz="2400">
                <a:latin typeface="Calibri" charset="0"/>
              </a:rPr>
              <a:t>Second level</a:t>
            </a:r>
            <a:br>
              <a:rPr lang="en-US" sz="2400">
                <a:latin typeface="Calibri" charset="0"/>
              </a:rPr>
            </a:br>
            <a:r>
              <a:rPr lang="en-US" sz="2000">
                <a:latin typeface="Calibri" charset="0"/>
              </a:rPr>
              <a:t>Third level</a:t>
            </a:r>
            <a:br>
              <a:rPr lang="en-US" sz="2000">
                <a:latin typeface="Calibri" charset="0"/>
              </a:rPr>
            </a:br>
            <a:r>
              <a:rPr lang="en-US">
                <a:latin typeface="Calibri" charset="0"/>
              </a:rPr>
              <a:t>Fourth level</a:t>
            </a:r>
            <a:br>
              <a:rPr lang="en-US">
                <a:latin typeface="Calibri" charset="0"/>
              </a:rPr>
            </a:br>
            <a:r>
              <a:rPr lang="en-US">
                <a:latin typeface="Calibri" charset="0"/>
              </a:rPr>
              <a:t>Fifth level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503238" y="6886575"/>
            <a:ext cx="2347912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00" cap="flat">
                <a:solidFill>
                  <a:srgbClr val="41719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448050" y="6886575"/>
            <a:ext cx="3195638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00" cap="flat">
                <a:solidFill>
                  <a:srgbClr val="41719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00" cap="flat">
                <a:solidFill>
                  <a:srgbClr val="41719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030FED26-5703-B045-8F40-6E4125413F44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7388" y="1884363"/>
            <a:ext cx="8693150" cy="314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00" cap="flat">
                <a:solidFill>
                  <a:srgbClr val="41719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1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5059363"/>
            <a:ext cx="8693150" cy="165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00" cap="flat">
                <a:solidFill>
                  <a:srgbClr val="41719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503238" y="6886575"/>
            <a:ext cx="2347912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00" cap="flat">
                <a:solidFill>
                  <a:srgbClr val="41719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448050" y="6886575"/>
            <a:ext cx="3195638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00" cap="flat">
                <a:solidFill>
                  <a:srgbClr val="41719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00" cap="flat">
                <a:solidFill>
                  <a:srgbClr val="41719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4F41C623-AF87-F447-834A-79F7E24C2F37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00" cap="flat">
                <a:solidFill>
                  <a:srgbClr val="41719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503238" y="1768475"/>
            <a:ext cx="4459287" cy="4989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00" cap="flat">
                <a:solidFill>
                  <a:srgbClr val="41719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>
              <a:lnSpc>
                <a:spcPct val="100000"/>
              </a:lnSpc>
              <a:spcAft>
                <a:spcPts val="1413"/>
              </a:spcAft>
            </a:pPr>
            <a:r>
              <a:rPr lang="en-US" sz="3200">
                <a:cs typeface="MS Gothic" charset="0"/>
              </a:rPr>
              <a:t>Click to edit Master text styles</a:t>
            </a:r>
            <a:br>
              <a:rPr lang="en-US" sz="3200">
                <a:cs typeface="MS Gothic" charset="0"/>
              </a:rPr>
            </a:br>
            <a:r>
              <a:rPr lang="en-US" sz="2400">
                <a:latin typeface="Calibri" charset="0"/>
              </a:rPr>
              <a:t>Second level</a:t>
            </a:r>
            <a:br>
              <a:rPr lang="en-US" sz="2400">
                <a:latin typeface="Calibri" charset="0"/>
              </a:rPr>
            </a:br>
            <a:r>
              <a:rPr lang="en-US" sz="2000">
                <a:latin typeface="Calibri" charset="0"/>
              </a:rPr>
              <a:t>Third level</a:t>
            </a:r>
            <a:br>
              <a:rPr lang="en-US" sz="2000">
                <a:latin typeface="Calibri" charset="0"/>
              </a:rPr>
            </a:br>
            <a:r>
              <a:rPr lang="en-US">
                <a:latin typeface="Calibri" charset="0"/>
              </a:rPr>
              <a:t>Fourth level</a:t>
            </a:r>
            <a:br>
              <a:rPr lang="en-US">
                <a:latin typeface="Calibri" charset="0"/>
              </a:rPr>
            </a:br>
            <a:r>
              <a:rPr lang="en-US">
                <a:latin typeface="Calibri" charset="0"/>
              </a:rPr>
              <a:t>Fifth level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5114925" y="1768475"/>
            <a:ext cx="4460875" cy="4989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00" cap="flat">
                <a:solidFill>
                  <a:srgbClr val="41719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>
              <a:lnSpc>
                <a:spcPct val="100000"/>
              </a:lnSpc>
              <a:spcAft>
                <a:spcPts val="1413"/>
              </a:spcAft>
            </a:pPr>
            <a:r>
              <a:rPr lang="en-US" sz="3200">
                <a:cs typeface="MS Gothic" charset="0"/>
              </a:rPr>
              <a:t>Click to edit Master text styles</a:t>
            </a:r>
            <a:br>
              <a:rPr lang="en-US" sz="3200">
                <a:cs typeface="MS Gothic" charset="0"/>
              </a:rPr>
            </a:br>
            <a:r>
              <a:rPr lang="en-US" sz="2400">
                <a:latin typeface="Calibri" charset="0"/>
              </a:rPr>
              <a:t>Second level</a:t>
            </a:r>
            <a:br>
              <a:rPr lang="en-US" sz="2400">
                <a:latin typeface="Calibri" charset="0"/>
              </a:rPr>
            </a:br>
            <a:r>
              <a:rPr lang="en-US" sz="2000">
                <a:latin typeface="Calibri" charset="0"/>
              </a:rPr>
              <a:t>Third level</a:t>
            </a:r>
            <a:br>
              <a:rPr lang="en-US" sz="2000">
                <a:latin typeface="Calibri" charset="0"/>
              </a:rPr>
            </a:br>
            <a:r>
              <a:rPr lang="en-US">
                <a:latin typeface="Calibri" charset="0"/>
              </a:rPr>
              <a:t>Fourth level</a:t>
            </a:r>
            <a:br>
              <a:rPr lang="en-US">
                <a:latin typeface="Calibri" charset="0"/>
              </a:rPr>
            </a:br>
            <a:r>
              <a:rPr lang="en-US">
                <a:latin typeface="Calibri" charset="0"/>
              </a:rPr>
              <a:t>Fifth level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503238" y="6886575"/>
            <a:ext cx="2347912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00" cap="flat">
                <a:solidFill>
                  <a:srgbClr val="41719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448050" y="6886575"/>
            <a:ext cx="3195638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00" cap="flat">
                <a:solidFill>
                  <a:srgbClr val="41719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00" cap="flat">
                <a:solidFill>
                  <a:srgbClr val="41719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8DF8E671-D388-7248-95C3-B29CA4C91EBC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93738" y="403225"/>
            <a:ext cx="8693150" cy="145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00" cap="flat">
                <a:solidFill>
                  <a:srgbClr val="41719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38" y="1852613"/>
            <a:ext cx="4264025" cy="90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00" cap="flat">
                <a:solidFill>
                  <a:srgbClr val="41719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693738" y="2760663"/>
            <a:ext cx="4265612" cy="406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00" cap="flat">
                <a:solidFill>
                  <a:srgbClr val="41719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>
              <a:lnSpc>
                <a:spcPct val="100000"/>
              </a:lnSpc>
              <a:spcAft>
                <a:spcPts val="1413"/>
              </a:spcAft>
            </a:pPr>
            <a:r>
              <a:rPr lang="en-US" sz="3200">
                <a:cs typeface="MS Gothic" charset="0"/>
              </a:rPr>
              <a:t>Click to edit Master text styles</a:t>
            </a:r>
            <a:br>
              <a:rPr lang="en-US" sz="3200">
                <a:cs typeface="MS Gothic" charset="0"/>
              </a:rPr>
            </a:br>
            <a:r>
              <a:rPr lang="en-US" sz="2400">
                <a:latin typeface="Calibri" charset="0"/>
              </a:rPr>
              <a:t>Second level</a:t>
            </a:r>
            <a:br>
              <a:rPr lang="en-US" sz="2400">
                <a:latin typeface="Calibri" charset="0"/>
              </a:rPr>
            </a:br>
            <a:r>
              <a:rPr lang="en-US" sz="2000">
                <a:latin typeface="Calibri" charset="0"/>
              </a:rPr>
              <a:t>Third level</a:t>
            </a:r>
            <a:br>
              <a:rPr lang="en-US" sz="2000">
                <a:latin typeface="Calibri" charset="0"/>
              </a:rPr>
            </a:br>
            <a:r>
              <a:rPr lang="en-US">
                <a:latin typeface="Calibri" charset="0"/>
              </a:rPr>
              <a:t>Fourth level</a:t>
            </a:r>
            <a:br>
              <a:rPr lang="en-US">
                <a:latin typeface="Calibri" charset="0"/>
              </a:rPr>
            </a:br>
            <a:r>
              <a:rPr lang="en-US">
                <a:latin typeface="Calibri" charset="0"/>
              </a:rPr>
              <a:t>Fifth level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5103813" y="1852613"/>
            <a:ext cx="4284662" cy="9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00" cap="flat">
                <a:solidFill>
                  <a:srgbClr val="41719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>
              <a:lnSpc>
                <a:spcPct val="100000"/>
              </a:lnSpc>
              <a:spcAft>
                <a:spcPts val="1413"/>
              </a:spcAft>
              <a:buClrTx/>
              <a:buSzPct val="45000"/>
              <a:buFontTx/>
              <a:buNone/>
            </a:pPr>
            <a:r>
              <a:rPr lang="en-US" sz="2400" b="1">
                <a:cs typeface="MS Gothic" charset="0"/>
              </a:rPr>
              <a:t>Click to edit Master text styles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5103813" y="2760663"/>
            <a:ext cx="4284662" cy="406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00" cap="flat">
                <a:solidFill>
                  <a:srgbClr val="41719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>
              <a:lnSpc>
                <a:spcPct val="100000"/>
              </a:lnSpc>
              <a:spcAft>
                <a:spcPts val="1413"/>
              </a:spcAft>
            </a:pPr>
            <a:r>
              <a:rPr lang="en-US" sz="3200">
                <a:cs typeface="MS Gothic" charset="0"/>
              </a:rPr>
              <a:t>Click to edit Master text styles</a:t>
            </a:r>
            <a:br>
              <a:rPr lang="en-US" sz="3200">
                <a:cs typeface="MS Gothic" charset="0"/>
              </a:rPr>
            </a:br>
            <a:r>
              <a:rPr lang="en-US" sz="2400">
                <a:latin typeface="Calibri" charset="0"/>
              </a:rPr>
              <a:t>Second level</a:t>
            </a:r>
            <a:br>
              <a:rPr lang="en-US" sz="2400">
                <a:latin typeface="Calibri" charset="0"/>
              </a:rPr>
            </a:br>
            <a:r>
              <a:rPr lang="en-US" sz="2000">
                <a:latin typeface="Calibri" charset="0"/>
              </a:rPr>
              <a:t>Third level</a:t>
            </a:r>
            <a:br>
              <a:rPr lang="en-US" sz="2000">
                <a:latin typeface="Calibri" charset="0"/>
              </a:rPr>
            </a:br>
            <a:r>
              <a:rPr lang="en-US">
                <a:latin typeface="Calibri" charset="0"/>
              </a:rPr>
              <a:t>Fourth level</a:t>
            </a:r>
            <a:br>
              <a:rPr lang="en-US">
                <a:latin typeface="Calibri" charset="0"/>
              </a:rPr>
            </a:br>
            <a:r>
              <a:rPr lang="en-US">
                <a:latin typeface="Calibri" charset="0"/>
              </a:rPr>
              <a:t>Fifth level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503238" y="6886575"/>
            <a:ext cx="2347912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00" cap="flat">
                <a:solidFill>
                  <a:srgbClr val="41719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3448050" y="6886575"/>
            <a:ext cx="3195638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00" cap="flat">
                <a:solidFill>
                  <a:srgbClr val="41719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00" cap="flat">
                <a:solidFill>
                  <a:srgbClr val="41719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C818B70E-7748-5043-99FB-6EF97E969DE7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00" cap="flat">
                <a:solidFill>
                  <a:srgbClr val="41719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503238" y="6886575"/>
            <a:ext cx="2347912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00" cap="flat">
                <a:solidFill>
                  <a:srgbClr val="41719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448050" y="6886575"/>
            <a:ext cx="3195638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00" cap="flat">
                <a:solidFill>
                  <a:srgbClr val="41719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00" cap="flat">
                <a:solidFill>
                  <a:srgbClr val="41719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25B44E8F-3CEA-BB47-B27D-295B6576125E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503238" y="6886575"/>
            <a:ext cx="2347912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00" cap="flat">
                <a:solidFill>
                  <a:srgbClr val="41719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448050" y="6886575"/>
            <a:ext cx="3195638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00" cap="flat">
                <a:solidFill>
                  <a:srgbClr val="41719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00" cap="flat">
                <a:solidFill>
                  <a:srgbClr val="41719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AE03508D-EC09-E54E-BF76-BDA52B8BD93D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70975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00" cap="flat">
                <a:solidFill>
                  <a:srgbClr val="41719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70975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00" cap="flat">
                <a:solidFill>
                  <a:srgbClr val="41719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92" r:id="rId12"/>
  </p:sldLayoutIdLst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93738" y="503238"/>
            <a:ext cx="3249612" cy="176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00" cap="flat">
                <a:solidFill>
                  <a:srgbClr val="41719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1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4286250" y="1089025"/>
            <a:ext cx="5102225" cy="537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00" cap="flat">
                <a:solidFill>
                  <a:srgbClr val="41719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>
              <a:lnSpc>
                <a:spcPct val="100000"/>
              </a:lnSpc>
              <a:spcAft>
                <a:spcPts val="1413"/>
              </a:spcAft>
            </a:pPr>
            <a:r>
              <a:rPr lang="en-US" sz="3200">
                <a:cs typeface="MS Gothic" charset="0"/>
              </a:rPr>
              <a:t>Click to edit Master text styles</a:t>
            </a:r>
            <a:br>
              <a:rPr lang="en-US" sz="3200">
                <a:cs typeface="MS Gothic" charset="0"/>
              </a:rPr>
            </a:br>
            <a:r>
              <a:rPr lang="en-US" sz="2800">
                <a:latin typeface="Calibri" charset="0"/>
              </a:rPr>
              <a:t>Second level</a:t>
            </a:r>
            <a:br>
              <a:rPr lang="en-US" sz="2800">
                <a:latin typeface="Calibri" charset="0"/>
              </a:rPr>
            </a:br>
            <a:r>
              <a:rPr lang="en-US" sz="2400">
                <a:latin typeface="Calibri" charset="0"/>
              </a:rPr>
              <a:t>Third level</a:t>
            </a:r>
            <a:br>
              <a:rPr lang="en-US" sz="2400">
                <a:latin typeface="Calibri" charset="0"/>
              </a:rPr>
            </a:br>
            <a:r>
              <a:rPr lang="en-US" sz="2000">
                <a:latin typeface="Calibri" charset="0"/>
              </a:rPr>
              <a:t>Fourth level</a:t>
            </a:r>
            <a:br>
              <a:rPr lang="en-US" sz="2000">
                <a:latin typeface="Calibri" charset="0"/>
              </a:rPr>
            </a:br>
            <a:r>
              <a:rPr lang="en-US" sz="2000">
                <a:latin typeface="Calibri" charset="0"/>
              </a:rPr>
              <a:t>Fifth level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38" y="2268538"/>
            <a:ext cx="3249612" cy="419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00" cap="flat">
                <a:solidFill>
                  <a:srgbClr val="41719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503238" y="6886575"/>
            <a:ext cx="2347912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00" cap="flat">
                <a:solidFill>
                  <a:srgbClr val="41719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3448050" y="6886575"/>
            <a:ext cx="3195638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00" cap="flat">
                <a:solidFill>
                  <a:srgbClr val="41719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00" cap="flat">
                <a:solidFill>
                  <a:srgbClr val="41719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D9DA157A-D0EA-9F44-B448-B9C18D63E890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9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9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9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36513" y="47625"/>
            <a:ext cx="10044112" cy="4875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3224" rIns="90000" bIns="45000" anchorCtr="1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/>
            <a:r>
              <a:rPr lang="en-CA" sz="3200" u="sng">
                <a:cs typeface="MS Gothic" charset="0"/>
              </a:rPr>
              <a:t>Go Tell it on the Mountain</a:t>
            </a:r>
          </a:p>
          <a:p>
            <a:pPr algn="ctr"/>
            <a:r>
              <a:rPr lang="en-CA" sz="3200">
                <a:cs typeface="MS Gothic" charset="0"/>
              </a:rPr>
              <a:t>When I was a sinner, I prayed both night and day;</a:t>
            </a:r>
          </a:p>
          <a:p>
            <a:pPr algn="ctr"/>
            <a:r>
              <a:rPr lang="en-CA" sz="3200">
                <a:cs typeface="MS Gothic" charset="0"/>
              </a:rPr>
              <a:t>I asked the Lord to aid me</a:t>
            </a:r>
          </a:p>
          <a:p>
            <a:pPr algn="ctr"/>
            <a:r>
              <a:rPr lang="en-CA" sz="3200">
                <a:cs typeface="MS Gothic" charset="0"/>
              </a:rPr>
              <a:t>and He showed me the way:</a:t>
            </a:r>
          </a:p>
          <a:p>
            <a:pPr algn="ctr"/>
            <a:endParaRPr lang="en-CA" sz="3200">
              <a:cs typeface="MS Gothic" charset="0"/>
            </a:endParaRPr>
          </a:p>
          <a:p>
            <a:pPr algn="ctr"/>
            <a:r>
              <a:rPr lang="en-CA" sz="3200">
                <a:cs typeface="MS Gothic" charset="0"/>
              </a:rPr>
              <a:t>Go tell it on the mountain,</a:t>
            </a:r>
          </a:p>
          <a:p>
            <a:pPr algn="ctr"/>
            <a:r>
              <a:rPr lang="en-CA" sz="3200">
                <a:cs typeface="MS Gothic" charset="0"/>
              </a:rPr>
              <a:t>Over the hills and everywhere,</a:t>
            </a:r>
          </a:p>
          <a:p>
            <a:pPr algn="ctr"/>
            <a:r>
              <a:rPr lang="en-CA" sz="3200">
                <a:cs typeface="MS Gothic" charset="0"/>
              </a:rPr>
              <a:t>Go tell it on the mountain,</a:t>
            </a:r>
          </a:p>
          <a:p>
            <a:pPr algn="ctr"/>
            <a:r>
              <a:rPr lang="en-CA" sz="3200">
                <a:cs typeface="MS Gothic" charset="0"/>
              </a:rPr>
              <a:t>That Jesus Christ is born.</a:t>
            </a:r>
          </a:p>
          <a:p>
            <a:pPr algn="ctr"/>
            <a:r>
              <a:rPr lang="en-CA" sz="3600">
                <a:cs typeface="MS Gothic" charset="0"/>
              </a:rPr>
              <a:t>1/3</a:t>
            </a:r>
          </a:p>
          <a:p>
            <a:pPr algn="ctr"/>
            <a:r>
              <a:rPr lang="en-CA" sz="1200">
                <a:cs typeface="MS Gothic" charset="0"/>
              </a:rPr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79388" y="46038"/>
            <a:ext cx="989965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3224" rIns="90000" bIns="45000" anchorCtr="1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/>
            <a:r>
              <a:rPr lang="en-CA" sz="3200">
                <a:cs typeface="MS Gothic" charset="0"/>
              </a:rPr>
              <a:t>When I was a seeker, I sought both night and day;</a:t>
            </a:r>
          </a:p>
          <a:p>
            <a:pPr algn="ctr"/>
            <a:r>
              <a:rPr lang="en-CA" sz="3200">
                <a:cs typeface="MS Gothic" charset="0"/>
              </a:rPr>
              <a:t>I asked the Lord to help me,</a:t>
            </a:r>
          </a:p>
          <a:p>
            <a:pPr algn="ctr"/>
            <a:r>
              <a:rPr lang="en-CA" sz="3200">
                <a:cs typeface="MS Gothic" charset="0"/>
              </a:rPr>
              <a:t>And he taught me to pray.</a:t>
            </a:r>
          </a:p>
          <a:p>
            <a:pPr algn="ctr"/>
            <a:endParaRPr lang="en-CA" sz="3200">
              <a:cs typeface="MS Gothic" charset="0"/>
            </a:endParaRPr>
          </a:p>
          <a:p>
            <a:pPr algn="ctr"/>
            <a:r>
              <a:rPr lang="en-CA" sz="3200">
                <a:cs typeface="MS Gothic" charset="0"/>
              </a:rPr>
              <a:t>Go tell it on the mountain,</a:t>
            </a:r>
          </a:p>
          <a:p>
            <a:pPr algn="ctr"/>
            <a:r>
              <a:rPr lang="en-CA" sz="3200">
                <a:cs typeface="MS Gothic" charset="0"/>
              </a:rPr>
              <a:t>Over the hills and everywhere,</a:t>
            </a:r>
          </a:p>
          <a:p>
            <a:pPr algn="ctr"/>
            <a:r>
              <a:rPr lang="en-CA" sz="3200">
                <a:cs typeface="MS Gothic" charset="0"/>
              </a:rPr>
              <a:t>Go tell it on the mountain,</a:t>
            </a:r>
          </a:p>
          <a:p>
            <a:pPr algn="ctr"/>
            <a:r>
              <a:rPr lang="en-CA" sz="3200">
                <a:cs typeface="MS Gothic" charset="0"/>
              </a:rPr>
              <a:t>That Jesus Christ is born.</a:t>
            </a:r>
          </a:p>
          <a:p>
            <a:pPr algn="ctr"/>
            <a:r>
              <a:rPr lang="en-CA" sz="3600">
                <a:cs typeface="MS Gothic" charset="0"/>
              </a:rPr>
              <a:t>2/3</a:t>
            </a:r>
          </a:p>
          <a:p>
            <a:pPr algn="ctr"/>
            <a:r>
              <a:rPr lang="en-CA" sz="1200">
                <a:cs typeface="MS Gothic" charset="0"/>
              </a:rPr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179388" y="46038"/>
            <a:ext cx="9899650" cy="487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3224" rIns="90000" bIns="45000" anchorCtr="1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/>
            <a:r>
              <a:rPr lang="en-CA" sz="3200">
                <a:cs typeface="MS Gothic" charset="0"/>
              </a:rPr>
              <a:t>Down in a lowly manger</a:t>
            </a:r>
          </a:p>
          <a:p>
            <a:pPr algn="ctr"/>
            <a:r>
              <a:rPr lang="en-CA" sz="3200">
                <a:cs typeface="MS Gothic" charset="0"/>
              </a:rPr>
              <a:t>The humble Christ was born;</a:t>
            </a:r>
          </a:p>
          <a:p>
            <a:pPr algn="ctr"/>
            <a:r>
              <a:rPr lang="en-CA" sz="3200">
                <a:cs typeface="MS Gothic" charset="0"/>
              </a:rPr>
              <a:t>And God sent out salvation</a:t>
            </a:r>
          </a:p>
          <a:p>
            <a:pPr algn="ctr"/>
            <a:r>
              <a:rPr lang="en-CA" sz="3200">
                <a:cs typeface="MS Gothic" charset="0"/>
              </a:rPr>
              <a:t>That blessed Christmas morn.</a:t>
            </a:r>
          </a:p>
          <a:p>
            <a:pPr algn="ctr"/>
            <a:endParaRPr lang="en-CA" sz="3200">
              <a:cs typeface="MS Gothic" charset="0"/>
            </a:endParaRPr>
          </a:p>
          <a:p>
            <a:pPr algn="ctr"/>
            <a:r>
              <a:rPr lang="en-CA" sz="3200">
                <a:cs typeface="MS Gothic" charset="0"/>
              </a:rPr>
              <a:t>Go tell it on the mountain,</a:t>
            </a:r>
          </a:p>
          <a:p>
            <a:pPr algn="ctr"/>
            <a:r>
              <a:rPr lang="en-CA" sz="3200">
                <a:cs typeface="MS Gothic" charset="0"/>
              </a:rPr>
              <a:t>Over the hills and everywhere,</a:t>
            </a:r>
          </a:p>
          <a:p>
            <a:pPr algn="ctr"/>
            <a:r>
              <a:rPr lang="en-CA" sz="3200">
                <a:cs typeface="MS Gothic" charset="0"/>
              </a:rPr>
              <a:t>Go tell it on the mountain,</a:t>
            </a:r>
          </a:p>
          <a:p>
            <a:pPr algn="ctr"/>
            <a:r>
              <a:rPr lang="en-CA" sz="3200">
                <a:cs typeface="MS Gothic" charset="0"/>
              </a:rPr>
              <a:t>That Jesus Christ is born.</a:t>
            </a:r>
          </a:p>
          <a:p>
            <a:pPr algn="ctr"/>
            <a:r>
              <a:rPr lang="en-CA" sz="3600">
                <a:cs typeface="MS Gothic" charset="0"/>
              </a:rPr>
              <a:t>3/3</a:t>
            </a:r>
          </a:p>
          <a:p>
            <a:pPr algn="ctr"/>
            <a:r>
              <a:rPr lang="en-CA" sz="1200">
                <a:cs typeface="MS Gothic" charset="0"/>
              </a:rPr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icrosoft YaHei"/>
      </a:majorFont>
      <a:minorFont>
        <a:latin typeface="Arial"/>
        <a:ea typeface="ＭＳ Ｐゴシック"/>
        <a:cs typeface="Microsoft YaHe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icrosoft YaHe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icrosoft YaHei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icrosoft YaHei"/>
      </a:majorFont>
      <a:minorFont>
        <a:latin typeface="Arial"/>
        <a:ea typeface="ＭＳ Ｐゴシック"/>
        <a:cs typeface="Microsoft YaHe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icrosoft YaHe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icrosoft YaHei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icrosoft YaHei"/>
      </a:majorFont>
      <a:minorFont>
        <a:latin typeface="Arial"/>
        <a:ea typeface="ＭＳ Ｐゴシック"/>
        <a:cs typeface="Microsoft YaHe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icrosoft YaHe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icrosoft YaHei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icrosoft YaHei"/>
      </a:majorFont>
      <a:minorFont>
        <a:latin typeface="Arial"/>
        <a:ea typeface="ＭＳ Ｐゴシック"/>
        <a:cs typeface="Microsoft YaHe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icrosoft YaHe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icrosoft YaHei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icrosoft YaHei"/>
      </a:majorFont>
      <a:minorFont>
        <a:latin typeface="Arial"/>
        <a:ea typeface="ＭＳ Ｐゴシック"/>
        <a:cs typeface="Microsoft YaHe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icrosoft YaHe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icrosoft YaHei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icrosoft YaHei"/>
      </a:majorFont>
      <a:minorFont>
        <a:latin typeface="Arial"/>
        <a:ea typeface="ＭＳ Ｐゴシック"/>
        <a:cs typeface="Microsoft YaHe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icrosoft YaHe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icrosoft YaHei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icrosoft YaHei"/>
      </a:majorFont>
      <a:minorFont>
        <a:latin typeface="Arial"/>
        <a:ea typeface="ＭＳ Ｐゴシック"/>
        <a:cs typeface="Microsoft YaHe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icrosoft YaHe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icrosoft YaHei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icrosoft YaHei"/>
      </a:majorFont>
      <a:minorFont>
        <a:latin typeface="Arial"/>
        <a:ea typeface="ＭＳ Ｐゴシック"/>
        <a:cs typeface="Microsoft YaHe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icrosoft YaHe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icrosoft YaHei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icrosoft YaHei"/>
      </a:majorFont>
      <a:minorFont>
        <a:latin typeface="Arial"/>
        <a:ea typeface="ＭＳ Ｐゴシック"/>
        <a:cs typeface="Microsoft YaHe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icrosoft YaHe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icrosoft YaHei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icrosoft YaHei"/>
      </a:majorFont>
      <a:minorFont>
        <a:latin typeface="Arial"/>
        <a:ea typeface="ＭＳ Ｐゴシック"/>
        <a:cs typeface="Microsoft YaHe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icrosoft YaHe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icrosoft YaHei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icrosoft YaHei"/>
      </a:majorFont>
      <a:minorFont>
        <a:latin typeface="Arial"/>
        <a:ea typeface="ＭＳ Ｐゴシック"/>
        <a:cs typeface="Microsoft YaHe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icrosoft YaHe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icrosoft YaHei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icrosoft YaHei"/>
      </a:majorFont>
      <a:minorFont>
        <a:latin typeface="Arial"/>
        <a:ea typeface="ＭＳ Ｐゴシック"/>
        <a:cs typeface="Microsoft YaHe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icrosoft YaHe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icrosoft YaHei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181</Words>
  <Application>Microsoft Macintosh PowerPoint</Application>
  <PresentationFormat>Custom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12</vt:i4>
      </vt:variant>
      <vt:variant>
        <vt:lpstr>Slide Titles</vt:lpstr>
      </vt:variant>
      <vt:variant>
        <vt:i4>3</vt:i4>
      </vt:variant>
    </vt:vector>
  </HeadingPairs>
  <TitlesOfParts>
    <vt:vector size="22" baseType="lpstr">
      <vt:lpstr>Times New Roman</vt:lpstr>
      <vt:lpstr>Arial</vt:lpstr>
      <vt:lpstr>Microsoft YaHei</vt:lpstr>
      <vt:lpstr>MS Gothic</vt:lpstr>
      <vt:lpstr>Calibri</vt:lpstr>
      <vt:lpstr>Lucida Sans Unicode</vt:lpstr>
      <vt:lpstr>StarSymbol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16</cp:revision>
  <cp:lastPrinted>1601-01-01T00:00:00Z</cp:lastPrinted>
  <dcterms:created xsi:type="dcterms:W3CDTF">2008-04-26T18:24:32Z</dcterms:created>
  <dcterms:modified xsi:type="dcterms:W3CDTF">2014-10-15T17:17:57Z</dcterms:modified>
</cp:coreProperties>
</file>