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E16ECC7-8605-FA44-9EC8-8EF00852BF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344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EE946D-930E-C24D-9820-17FAFD5F0D08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F154D6-DBDA-1040-B31A-FD887D8B08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93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68EC35-1C56-0C46-8146-A7ECCB5517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579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0E40B7-BAF4-DB4A-9DC3-FEB83ADBB55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189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8AE8C42-6152-7047-976B-658C4723BA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25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FFDEBA-E49E-054C-96D4-294A1715DD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45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0BE73A-2F3A-A94D-8CEE-57CBB43337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8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44C46F-36B1-6F41-9E8E-7DD834E03A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44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FEC16C-520F-6041-9D01-BFEDFB9963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09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0D8F68-3883-034E-AA76-8383D6F733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00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EA2532-B982-164C-AC46-A453782F7C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54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514D26-CEFA-0641-818B-0EF7239F562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5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050E68-FAB1-DA4B-BA4C-45367303A3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32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499976B-9106-EE4F-BCD1-E488253B5FA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38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God is a Good God</a:t>
            </a:r>
          </a:p>
          <a:p>
            <a:pPr algn="ctr"/>
            <a:r>
              <a:rPr lang="en-CA" sz="3200"/>
              <a:t>God is a good God, yes He is.</a:t>
            </a:r>
          </a:p>
          <a:p>
            <a:pPr algn="ctr"/>
            <a:r>
              <a:rPr lang="en-CA" sz="3200"/>
              <a:t>God is a good God, yes He is,</a:t>
            </a:r>
          </a:p>
          <a:p>
            <a:pPr algn="ctr"/>
            <a:r>
              <a:rPr lang="en-CA" sz="3200"/>
              <a:t>For He picks me up and He turns me around,</a:t>
            </a:r>
          </a:p>
          <a:p>
            <a:pPr algn="ctr"/>
            <a:r>
              <a:rPr lang="en-CA" sz="3200"/>
              <a:t>He plants my feet on higher ground.</a:t>
            </a:r>
          </a:p>
          <a:p>
            <a:pPr algn="ctr"/>
            <a:r>
              <a:rPr lang="en-CA" sz="3200"/>
              <a:t>God is a good God, yes He is. 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4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2014-10-15T17:18:29Z</dcterms:modified>
</cp:coreProperties>
</file>