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31F702A-DE3D-4984-AC74-9BFE949107C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96645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5707C1-8378-4C61-B51E-085F65007C3C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73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5707C1-8378-4C61-B51E-085F65007C3C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44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7A458E-6984-4E1A-9D82-64E36F5D76B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9743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C462BD-3E8C-4EF2-B94F-E9C6A20A762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8184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BA2C9C-90EF-4B10-A3D3-E5E4688EC7B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90105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9D19573-0773-4ADE-91A8-11A54C6B44B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053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F552C2-0464-487E-8865-A51D6771580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4452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381A1B-678F-4060-85F9-91F7449ED60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5569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E90AEA-2031-4927-89EB-4F1C582C181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3196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7D5106-7DE2-4EF3-9441-8D0B853DDA5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2246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0F8B74-2A3A-49F6-AF45-E46091FFFEE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2786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04D373-301A-4444-903D-38276B707F7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5809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1143A1-8D4A-47F1-827F-440670F0856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6733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5DF5FE-A48C-40FE-A1C7-A96A34244ED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8509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87A242E-46E2-46EB-803E-186A1F11205B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2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3000" u="sng" dirty="0">
                <a:latin typeface="TimesNewRoman" pitchFamily="16" charset="0"/>
              </a:rPr>
              <a:t>God is Love</a:t>
            </a: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"God is love!" His Word proclaims it, </a:t>
            </a:r>
            <a:endParaRPr lang="en-CA" altLang="en-US" sz="3000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 smtClean="0">
                <a:latin typeface="TimesNewRoman" pitchFamily="16" charset="0"/>
              </a:rPr>
              <a:t>Day </a:t>
            </a:r>
            <a:r>
              <a:rPr lang="en-CA" altLang="en-US" sz="3000" dirty="0">
                <a:latin typeface="TimesNewRoman" pitchFamily="16" charset="0"/>
              </a:rPr>
              <a:t>by day the truth we prove;</a:t>
            </a: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Heav’n and earth with joy are telling, </a:t>
            </a:r>
            <a:endParaRPr lang="en-CA" altLang="en-US" sz="3000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 smtClean="0">
                <a:latin typeface="TimesNewRoman" pitchFamily="16" charset="0"/>
              </a:rPr>
              <a:t>Ever </a:t>
            </a:r>
            <a:r>
              <a:rPr lang="en-CA" altLang="en-US" sz="3000" dirty="0">
                <a:latin typeface="TimesNewRoman" pitchFamily="16" charset="0"/>
              </a:rPr>
              <a:t>telling, "God is love!"</a:t>
            </a:r>
          </a:p>
          <a:p>
            <a:pPr algn="ctr">
              <a:lnSpc>
                <a:spcPct val="95000"/>
              </a:lnSpc>
            </a:pPr>
            <a:endParaRPr lang="en-CA" altLang="en-US" sz="30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Hallelujah! tell the story, Sung by angel choirs above;</a:t>
            </a: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Sounding forth the mighty chorus— </a:t>
            </a:r>
            <a:endParaRPr lang="en-CA" altLang="en-US" sz="3000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 smtClean="0">
                <a:latin typeface="TimesNewRoman" pitchFamily="16" charset="0"/>
              </a:rPr>
              <a:t>"</a:t>
            </a:r>
            <a:r>
              <a:rPr lang="en-CA" altLang="en-US" sz="3000" dirty="0">
                <a:latin typeface="TimesNewRoman" pitchFamily="16" charset="0"/>
              </a:rPr>
              <a:t>God is light, and God is love!"</a:t>
            </a:r>
          </a:p>
          <a:p>
            <a:pPr algn="ctr">
              <a:lnSpc>
                <a:spcPct val="95000"/>
              </a:lnSpc>
            </a:pPr>
            <a:endParaRPr lang="en-CA" altLang="en-US" sz="30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"God is love!" Oh, tell it gladly, How the Savior from above</a:t>
            </a: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Came to seek and save the lost ones, </a:t>
            </a:r>
            <a:endParaRPr lang="en-CA" altLang="en-US" sz="3000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 smtClean="0">
                <a:latin typeface="TimesNewRoman" pitchFamily="16" charset="0"/>
              </a:rPr>
              <a:t>Showing </a:t>
            </a:r>
            <a:r>
              <a:rPr lang="en-CA" altLang="en-US" sz="3000" dirty="0">
                <a:latin typeface="TimesNewRoman" pitchFamily="16" charset="0"/>
              </a:rPr>
              <a:t>thus the Father’s love.</a:t>
            </a:r>
          </a:p>
          <a:p>
            <a:pPr algn="ctr">
              <a:lnSpc>
                <a:spcPct val="95000"/>
              </a:lnSpc>
            </a:pPr>
            <a:endParaRPr lang="en-CA" altLang="en-US" sz="30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 smtClean="0">
                <a:latin typeface="TimesNewRoman" pitchFamily="16" charset="0"/>
              </a:rPr>
              <a:t>1/2</a:t>
            </a:r>
            <a:endParaRPr lang="en-CA" altLang="en-US" sz="30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62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endParaRPr lang="en-CA" altLang="en-US" sz="30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Hallelujah! tell the story, Sung by angel choirs above;</a:t>
            </a: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Sounding forth the mighty chorus— </a:t>
            </a:r>
            <a:endParaRPr lang="en-CA" altLang="en-US" sz="3000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 smtClean="0">
                <a:latin typeface="TimesNewRoman" pitchFamily="16" charset="0"/>
              </a:rPr>
              <a:t>"</a:t>
            </a:r>
            <a:r>
              <a:rPr lang="en-CA" altLang="en-US" sz="3000" dirty="0">
                <a:latin typeface="TimesNewRoman" pitchFamily="16" charset="0"/>
              </a:rPr>
              <a:t>God is light, and God is love!"</a:t>
            </a:r>
          </a:p>
          <a:p>
            <a:pPr algn="ctr">
              <a:lnSpc>
                <a:spcPct val="95000"/>
              </a:lnSpc>
            </a:pPr>
            <a:endParaRPr lang="en-CA" altLang="en-US" sz="30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"God is love!" Oh, boundless mercy— </a:t>
            </a:r>
            <a:endParaRPr lang="en-CA" altLang="en-US" sz="3000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 smtClean="0">
                <a:latin typeface="TimesNewRoman" pitchFamily="16" charset="0"/>
              </a:rPr>
              <a:t>May </a:t>
            </a:r>
            <a:r>
              <a:rPr lang="en-CA" altLang="en-US" sz="3000" dirty="0">
                <a:latin typeface="TimesNewRoman" pitchFamily="16" charset="0"/>
              </a:rPr>
              <a:t>we all it fullness prove;</a:t>
            </a: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Telling those who sit in darkness, </a:t>
            </a:r>
            <a:endParaRPr lang="en-CA" altLang="en-US" sz="3000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 smtClean="0">
                <a:latin typeface="TimesNewRoman" pitchFamily="16" charset="0"/>
              </a:rPr>
              <a:t>"</a:t>
            </a:r>
            <a:r>
              <a:rPr lang="en-CA" altLang="en-US" sz="3000" dirty="0">
                <a:latin typeface="TimesNewRoman" pitchFamily="16" charset="0"/>
              </a:rPr>
              <a:t>God is light, and God is love!"</a:t>
            </a:r>
          </a:p>
          <a:p>
            <a:pPr algn="ctr">
              <a:lnSpc>
                <a:spcPct val="95000"/>
              </a:lnSpc>
            </a:pPr>
            <a:endParaRPr lang="en-CA" altLang="en-US" sz="30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Hallelujah! tell the story, Sung by angel choirs above;</a:t>
            </a:r>
          </a:p>
          <a:p>
            <a:pPr algn="ctr">
              <a:lnSpc>
                <a:spcPct val="95000"/>
              </a:lnSpc>
            </a:pPr>
            <a:r>
              <a:rPr lang="en-CA" altLang="en-US" sz="3000" dirty="0">
                <a:latin typeface="TimesNewRoman" pitchFamily="16" charset="0"/>
              </a:rPr>
              <a:t>Sounding forth the mighty chorus</a:t>
            </a:r>
            <a:r>
              <a:rPr lang="en-CA" altLang="en-US" sz="3000" dirty="0" smtClean="0">
                <a:latin typeface="TimesNewRoman" pitchFamily="16" charset="0"/>
              </a:rPr>
              <a:t>—</a:t>
            </a:r>
          </a:p>
          <a:p>
            <a:pPr algn="ctr">
              <a:lnSpc>
                <a:spcPct val="95000"/>
              </a:lnSpc>
            </a:pPr>
            <a:r>
              <a:rPr lang="en-CA" altLang="en-US" sz="3000" dirty="0" smtClean="0">
                <a:latin typeface="TimesNewRoman" pitchFamily="16" charset="0"/>
              </a:rPr>
              <a:t> </a:t>
            </a:r>
            <a:r>
              <a:rPr lang="en-CA" altLang="en-US" sz="3000" dirty="0">
                <a:latin typeface="TimesNewRoman" pitchFamily="16" charset="0"/>
              </a:rPr>
              <a:t>"God is light, and God is love!" </a:t>
            </a:r>
            <a:endParaRPr lang="en-CA" altLang="en-US" sz="3000" dirty="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2000" dirty="0" smtClean="0">
                <a:latin typeface="TimesNewRoman" pitchFamily="16" charset="0"/>
              </a:rPr>
              <a:t>2/2</a:t>
            </a:r>
          </a:p>
          <a:p>
            <a:pPr algn="ctr">
              <a:lnSpc>
                <a:spcPct val="95000"/>
              </a:lnSpc>
            </a:pPr>
            <a:endParaRPr lang="en-CA" altLang="en-US" sz="20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2000" smtClean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20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321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195</Words>
  <Application>Microsoft Office PowerPoint</Application>
  <PresentationFormat>Custom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2014-09-13T03:30:34Z</dcterms:modified>
</cp:coreProperties>
</file>