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10080625" cy="7559675"/>
  <p:notesSz cx="7772400" cy="10058400"/>
  <p:defaultTextStyle>
    <a:defPPr>
      <a:defRPr lang="en-GB"/>
    </a:defPPr>
    <a:lvl1pPr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1pPr>
    <a:lvl2pPr marL="742950" indent="-28575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2pPr>
    <a:lvl3pPr marL="11430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3pPr>
    <a:lvl4pPr marL="16002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4pPr>
    <a:lvl5pPr marL="2057400" indent="-228600" algn="l" defTabSz="447675" rtl="0" fontAlgn="base" hangingPunct="0">
      <a:lnSpc>
        <a:spcPct val="93000"/>
      </a:lnSpc>
      <a:spcBef>
        <a:spcPct val="0"/>
      </a:spcBef>
      <a:spcAft>
        <a:spcPct val="0"/>
      </a:spcAft>
      <a:buClr>
        <a:srgbClr val="000000"/>
      </a:buClr>
      <a:buSzPct val="100000"/>
      <a:buFont typeface="Times New Roman" charset="0"/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MS Gothic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8" d="100"/>
          <a:sy n="58" d="100"/>
        </p:scale>
        <p:origin x="-1888" y="-120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ChangeArrowheads="1"/>
          </p:cNvSpPr>
          <p:nvPr>
            <p:ph type="sldImg"/>
          </p:nvPr>
        </p:nvSpPr>
        <p:spPr bwMode="auto">
          <a:xfrm>
            <a:off x="1371600" y="763588"/>
            <a:ext cx="5027613" cy="3770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50" name="Rectangle 2"/>
          <p:cNvSpPr>
            <a:spLocks noGrp="1" noChangeArrowheads="1"/>
          </p:cNvSpPr>
          <p:nvPr>
            <p:ph type="body"/>
          </p:nvPr>
        </p:nvSpPr>
        <p:spPr bwMode="auto">
          <a:xfrm>
            <a:off x="777875" y="4776788"/>
            <a:ext cx="6216650" cy="4524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dt"/>
          </p:nvPr>
        </p:nvSpPr>
        <p:spPr bwMode="auto">
          <a:xfrm>
            <a:off x="4398963" y="0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ftr"/>
          </p:nvPr>
        </p:nvSpPr>
        <p:spPr bwMode="auto">
          <a:xfrm>
            <a:off x="0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sldNum"/>
          </p:nvPr>
        </p:nvSpPr>
        <p:spPr bwMode="auto">
          <a:xfrm>
            <a:off x="4398963" y="9555163"/>
            <a:ext cx="3371850" cy="501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71E55BD9-83D6-1F49-B3DD-867D018AE78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089599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1pPr>
    <a:lvl2pPr marL="742950" indent="-28575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2pPr>
    <a:lvl3pPr marL="11430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3pPr>
    <a:lvl4pPr marL="16002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4pPr>
    <a:lvl5pPr marL="2057400" indent="-228600" algn="l" defTabSz="447675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charset="0"/>
      <a:defRPr sz="1200" kern="1200">
        <a:solidFill>
          <a:srgbClr val="000000"/>
        </a:solidFill>
        <a:latin typeface="Times New Roman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fld id="{D74646FE-2A99-1F40-80EB-09C4E4E340A7}" type="slidenum">
              <a:rPr lang="en-CA"/>
              <a:pPr/>
              <a:t>1</a:t>
            </a:fld>
            <a:endParaRPr lang="en-CA"/>
          </a:p>
        </p:txBody>
      </p:sp>
      <p:sp>
        <p:nvSpPr>
          <p:cNvPr id="4097" name="Text Box 1"/>
          <p:cNvSpPr txBox="1">
            <a:spLocks noChangeArrowheads="1"/>
          </p:cNvSpPr>
          <p:nvPr>
            <p:ph type="sldImg"/>
          </p:nvPr>
        </p:nvSpPr>
        <p:spPr bwMode="auto">
          <a:xfrm>
            <a:off x="1371600" y="763588"/>
            <a:ext cx="5029200" cy="3771900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</p:sp>
      <p:sp>
        <p:nvSpPr>
          <p:cNvPr id="4098" name="Text Box 2"/>
          <p:cNvSpPr txBox="1">
            <a:spLocks noChangeArrowheads="1"/>
          </p:cNvSpPr>
          <p:nvPr>
            <p:ph type="body" idx="1"/>
          </p:nvPr>
        </p:nvSpPr>
        <p:spPr bwMode="auto">
          <a:xfrm>
            <a:off x="777875" y="4776788"/>
            <a:ext cx="6218238" cy="4435475"/>
          </a:xfrm>
          <a:prstGeom prst="rect">
            <a:avLst/>
          </a:prstGeo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CA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E82FBD3-165F-384E-A742-A095B233267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362613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7E60FFB-5C4B-5A46-8F1C-1548F3C5017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624474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05675" y="301625"/>
            <a:ext cx="2266950" cy="6454775"/>
          </a:xfrm>
        </p:spPr>
        <p:txBody>
          <a:bodyPr vert="eaVert"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0037" cy="6454775"/>
          </a:xfrm>
        </p:spPr>
        <p:txBody>
          <a:bodyPr vert="eaVert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D6597B4-3E51-CA49-B712-E08A8243510C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417833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3238" y="301625"/>
            <a:ext cx="9069387" cy="1260475"/>
          </a:xfrm>
        </p:spPr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>
          <a:xfrm>
            <a:off x="50323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3448050" y="6886575"/>
            <a:ext cx="3194050" cy="519113"/>
          </a:xfrm>
        </p:spPr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7227888" y="6886575"/>
            <a:ext cx="2346325" cy="519113"/>
          </a:xfrm>
        </p:spPr>
        <p:txBody>
          <a:bodyPr/>
          <a:lstStyle>
            <a:lvl1pPr>
              <a:defRPr/>
            </a:lvl1pPr>
          </a:lstStyle>
          <a:p>
            <a:fld id="{F7A09774-5948-C74A-931E-3B5A6816E0E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540575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A3906C17-5371-7743-A19E-EDA8906F2AB5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32270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AF7BF72-0F2D-EF4A-857C-25A1BFDE66F1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6889221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7700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13338" y="1768475"/>
            <a:ext cx="4459287" cy="4987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0CCE2660-F535-8547-BE69-0E1C5752710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7308156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5F2E50F3-B995-B142-B547-082540288C69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10899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853BCEE6-80E5-1B43-B706-F2BA338238D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1744798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7DE04886-39AC-B54E-8891-94DDE28F49B6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501866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636C1FC4-095A-C441-8032-966E60FB0B3A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320818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CA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CA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fld id="{BF9E1EDF-0486-694B-8070-07BACA90B093}" type="slidenum">
              <a:rPr lang="en-CA"/>
              <a:pPr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39488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503238" y="301625"/>
            <a:ext cx="9069387" cy="1260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3238" y="1768475"/>
            <a:ext cx="9069387" cy="4987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28224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50323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448050" y="6886575"/>
            <a:ext cx="3194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lnSpc>
                <a:spcPct val="95000"/>
              </a:lnSpc>
              <a:tabLst>
                <a:tab pos="723900" algn="l"/>
                <a:tab pos="1447800" algn="l"/>
                <a:tab pos="2171700" algn="l"/>
                <a:tab pos="28956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7227888" y="6886575"/>
            <a:ext cx="23463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lnSpc>
                <a:spcPct val="95000"/>
              </a:lnSpc>
              <a:tabLst>
                <a:tab pos="723900" algn="l"/>
                <a:tab pos="1447800" algn="l"/>
                <a:tab pos="2171700" algn="l"/>
              </a:tabLst>
              <a:defRPr sz="1400">
                <a:solidFill>
                  <a:srgbClr val="000000"/>
                </a:solidFill>
                <a:latin typeface="Times New Roman" charset="0"/>
                <a:cs typeface="Lucida Sans Unicode" charset="0"/>
              </a:defRPr>
            </a:lvl1pPr>
          </a:lstStyle>
          <a:p>
            <a:fld id="{F37D33E9-0884-1B49-97B4-03D7D3AC218E}" type="slidenum">
              <a:rPr lang="en-CA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2pPr>
      <a:lvl3pPr marL="1143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3pPr>
      <a:lvl4pPr marL="1600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4pPr>
      <a:lvl5pPr marL="20574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5pPr>
      <a:lvl6pPr marL="25146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6pPr>
      <a:lvl7pPr marL="29718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7pPr>
      <a:lvl8pPr marL="34290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8pPr>
      <a:lvl9pPr marL="3886200" indent="-228600" algn="ctr" defTabSz="447675" rtl="0" fontAlgn="base" hangingPunct="0">
        <a:lnSpc>
          <a:spcPct val="93000"/>
        </a:lnSpc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charset="0"/>
        <a:defRPr sz="4400">
          <a:solidFill>
            <a:srgbClr val="000000"/>
          </a:solidFill>
          <a:latin typeface="Arial" charset="0"/>
          <a:ea typeface="ＭＳ Ｐゴシック" charset="0"/>
          <a:cs typeface="MS Gothic" charset="0"/>
        </a:defRPr>
      </a:lvl9pPr>
    </p:titleStyle>
    <p:bodyStyle>
      <a:lvl1pPr marL="342900" indent="-342900" algn="l" defTabSz="447675" rtl="0" fontAlgn="base" hangingPunct="0">
        <a:lnSpc>
          <a:spcPct val="93000"/>
        </a:lnSpc>
        <a:spcBef>
          <a:spcPct val="0"/>
        </a:spcBef>
        <a:spcAft>
          <a:spcPts val="1425"/>
        </a:spcAft>
        <a:buClr>
          <a:srgbClr val="000000"/>
        </a:buClr>
        <a:buSzPct val="100000"/>
        <a:buFont typeface="Times New Roman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7675" rtl="0" fontAlgn="base" hangingPunct="0">
        <a:lnSpc>
          <a:spcPct val="93000"/>
        </a:lnSpc>
        <a:spcBef>
          <a:spcPct val="0"/>
        </a:spcBef>
        <a:spcAft>
          <a:spcPts val="1138"/>
        </a:spcAft>
        <a:buClr>
          <a:srgbClr val="000000"/>
        </a:buClr>
        <a:buSzPct val="100000"/>
        <a:buFont typeface="Times New Roman" charset="0"/>
        <a:defRPr sz="28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7675" rtl="0" fontAlgn="base" hangingPunct="0">
        <a:lnSpc>
          <a:spcPct val="93000"/>
        </a:lnSpc>
        <a:spcBef>
          <a:spcPct val="0"/>
        </a:spcBef>
        <a:spcAft>
          <a:spcPts val="850"/>
        </a:spcAft>
        <a:buClr>
          <a:srgbClr val="000000"/>
        </a:buClr>
        <a:buSzPct val="100000"/>
        <a:buFont typeface="Times New Roman" charset="0"/>
        <a:defRPr sz="24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7675" rtl="0" fontAlgn="base" hangingPunct="0">
        <a:lnSpc>
          <a:spcPct val="93000"/>
        </a:lnSpc>
        <a:spcBef>
          <a:spcPct val="0"/>
        </a:spcBef>
        <a:spcAft>
          <a:spcPts val="575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47675" rtl="0" fontAlgn="base" hangingPunct="0">
        <a:lnSpc>
          <a:spcPct val="93000"/>
        </a:lnSpc>
        <a:spcBef>
          <a:spcPct val="0"/>
        </a:spcBef>
        <a:spcAft>
          <a:spcPts val="288"/>
        </a:spcAft>
        <a:buClr>
          <a:srgbClr val="000000"/>
        </a:buClr>
        <a:buSzPct val="100000"/>
        <a:buFont typeface="Times New Roman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Text Box 1"/>
          <p:cNvSpPr txBox="1">
            <a:spLocks noChangeArrowheads="1"/>
          </p:cNvSpPr>
          <p:nvPr/>
        </p:nvSpPr>
        <p:spPr bwMode="auto">
          <a:xfrm>
            <a:off x="0" y="0"/>
            <a:ext cx="10080625" cy="7378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lIns="90000" tIns="73224" rIns="90000" bIns="45000"/>
          <a:lstStyle>
            <a:lvl1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1pPr>
            <a:lvl2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2pPr>
            <a:lvl3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3pPr>
            <a:lvl4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4pPr>
            <a:lvl5pPr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5pPr>
            <a:lvl6pPr marL="25146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6pPr>
            <a:lvl7pPr marL="29718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7pPr>
            <a:lvl8pPr marL="34290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8pPr>
            <a:lvl9pPr marL="3886200" indent="-228600" defTabSz="447675" fontAlgn="base" hangingPunct="0">
              <a:lnSpc>
                <a:spcPct val="93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charset="0"/>
              <a:tabLst>
                <a:tab pos="723900" algn="l"/>
                <a:tab pos="1447800" algn="l"/>
                <a:tab pos="2171700" algn="l"/>
                <a:tab pos="2895600" algn="l"/>
                <a:tab pos="3619500" algn="l"/>
                <a:tab pos="4343400" algn="l"/>
                <a:tab pos="5067300" algn="l"/>
                <a:tab pos="5791200" algn="l"/>
                <a:tab pos="6515100" algn="l"/>
                <a:tab pos="7239000" algn="l"/>
                <a:tab pos="7962900" algn="l"/>
                <a:tab pos="8686800" algn="l"/>
                <a:tab pos="9410700" algn="l"/>
              </a:tabLst>
              <a:defRPr>
                <a:solidFill>
                  <a:srgbClr val="000000"/>
                </a:solidFill>
                <a:latin typeface="Arial" charset="0"/>
                <a:ea typeface="ＭＳ Ｐゴシック" charset="0"/>
                <a:cs typeface="MS Gothic" charset="0"/>
              </a:defRPr>
            </a:lvl9pPr>
          </a:lstStyle>
          <a:p>
            <a:pPr algn="ctr"/>
            <a:r>
              <a:rPr lang="en-CA" sz="3200" u="sng">
                <a:cs typeface="TimesNewRoman" charset="0"/>
              </a:rPr>
              <a:t>God is so good</a:t>
            </a:r>
          </a:p>
          <a:p>
            <a:pPr algn="ctr"/>
            <a:r>
              <a:rPr lang="en-CA" sz="3200">
                <a:cs typeface="TimesNewRoman" charset="0"/>
              </a:rPr>
              <a:t>God is so good (3x)</a:t>
            </a:r>
          </a:p>
          <a:p>
            <a:pPr algn="ctr"/>
            <a:r>
              <a:rPr lang="en-CA" sz="3200">
                <a:cs typeface="TimesNewRoman" charset="0"/>
              </a:rPr>
              <a:t>He’s so good to me!</a:t>
            </a:r>
          </a:p>
          <a:p>
            <a:pPr algn="ctr"/>
            <a:endParaRPr lang="en-CA" sz="3200">
              <a:cs typeface="TimesNewRoman" charset="0"/>
            </a:endParaRPr>
          </a:p>
          <a:p>
            <a:pPr algn="ctr"/>
            <a:r>
              <a:rPr lang="en-CA" sz="3200">
                <a:cs typeface="TimesNewRoman" charset="0"/>
              </a:rPr>
              <a:t>He cares for me (3x)</a:t>
            </a:r>
          </a:p>
          <a:p>
            <a:pPr algn="ctr"/>
            <a:r>
              <a:rPr lang="en-CA" sz="3200">
                <a:cs typeface="TimesNewRoman" charset="0"/>
              </a:rPr>
              <a:t>He’s so good to me!</a:t>
            </a:r>
          </a:p>
          <a:p>
            <a:pPr algn="ctr"/>
            <a:endParaRPr lang="en-CA" sz="3200">
              <a:cs typeface="TimesNewRoman" charset="0"/>
            </a:endParaRPr>
          </a:p>
          <a:p>
            <a:pPr algn="ctr"/>
            <a:r>
              <a:rPr lang="en-CA" sz="3200">
                <a:cs typeface="TimesNewRoman" charset="0"/>
              </a:rPr>
              <a:t>I love Him so (3x)</a:t>
            </a:r>
          </a:p>
          <a:p>
            <a:pPr algn="ctr"/>
            <a:r>
              <a:rPr lang="en-CA" sz="3200">
                <a:cs typeface="TimesNewRoman" charset="0"/>
              </a:rPr>
              <a:t>He’s so good to me!</a:t>
            </a:r>
          </a:p>
          <a:p>
            <a:pPr algn="ctr"/>
            <a:endParaRPr lang="en-CA" sz="3200">
              <a:cs typeface="TimesNewRoman" charset="0"/>
            </a:endParaRPr>
          </a:p>
          <a:p>
            <a:pPr algn="ctr"/>
            <a:r>
              <a:rPr lang="en-CA" sz="3200">
                <a:cs typeface="TimesNewRoman" charset="0"/>
              </a:rPr>
              <a:t>I praise His Name (3x)</a:t>
            </a:r>
          </a:p>
          <a:p>
            <a:pPr algn="ctr"/>
            <a:r>
              <a:rPr lang="en-CA" sz="3200">
                <a:cs typeface="TimesNewRoman" charset="0"/>
              </a:rPr>
              <a:t>He’s so good to me!</a:t>
            </a:r>
          </a:p>
          <a:p>
            <a:pPr algn="ctr"/>
            <a:endParaRPr lang="en-CA" sz="3200">
              <a:cs typeface="TimesNewRoman" charset="0"/>
            </a:endParaRPr>
          </a:p>
          <a:p>
            <a:pPr algn="ctr"/>
            <a:endParaRPr lang="en-CA" sz="3200">
              <a:cs typeface="TimesNewRoman" charset="0"/>
            </a:endParaRPr>
          </a:p>
          <a:p>
            <a:pPr algn="ctr"/>
            <a:r>
              <a:rPr lang="en-CA" sz="3200">
                <a:cs typeface="TimesNewRoman" charset="0"/>
              </a:rPr>
              <a:t>1/1</a:t>
            </a:r>
          </a:p>
          <a:p>
            <a:pPr algn="ctr">
              <a:lnSpc>
                <a:spcPct val="95000"/>
              </a:lnSpc>
            </a:pPr>
            <a:r>
              <a:rPr lang="en-CA" sz="3200">
                <a:latin typeface="TimesNewRoman" charset="0"/>
                <a:cs typeface="TimesNewRoman" charset="0"/>
              </a:rPr>
              <a:t>ccli 132991</a:t>
            </a:r>
          </a:p>
        </p:txBody>
      </p:sp>
      <p:sp>
        <p:nvSpPr>
          <p:cNvPr id="3074" name="Text Box 2"/>
          <p:cNvSpPr txBox="1">
            <a:spLocks noChangeArrowheads="1"/>
          </p:cNvSpPr>
          <p:nvPr/>
        </p:nvSpPr>
        <p:spPr bwMode="auto">
          <a:xfrm>
            <a:off x="7740650" y="5400675"/>
            <a:ext cx="1588" cy="433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Arial"/>
        <a:ea typeface="ＭＳ Ｐゴシック"/>
        <a:cs typeface="MS Gothic"/>
      </a:majorFont>
      <a:minorFont>
        <a:latin typeface="Arial"/>
        <a:ea typeface="ＭＳ Ｐゴシック"/>
        <a:cs typeface="MS Gothic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7675" rtl="0" eaLnBrk="1" fontAlgn="base" latinLnBrk="0" hangingPunct="0">
          <a:lnSpc>
            <a:spcPct val="93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charset="0"/>
          <a:buNone/>
          <a:tabLst/>
          <a:defRPr kumimoji="0" lang="en-GB" sz="1800" b="0" i="0" u="none" strike="noStrike" cap="none" normalizeH="0" baseline="0">
            <a:ln>
              <a:noFill/>
            </a:ln>
            <a:effectLst/>
            <a:latin typeface="Arial" charset="0"/>
            <a:ea typeface="ＭＳ Ｐゴシック" charset="0"/>
            <a:cs typeface="MS Gothic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62</Words>
  <Application>Microsoft Macintosh PowerPoint</Application>
  <PresentationFormat>Custom</PresentationFormat>
  <Paragraphs>17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Times New Roman</vt:lpstr>
      <vt:lpstr>Arial</vt:lpstr>
      <vt:lpstr>MS Gothic</vt:lpstr>
      <vt:lpstr>Lucida Sans Unicode</vt:lpstr>
      <vt:lpstr>TimesNewRoman</vt:lpstr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Michelle Martens</cp:lastModifiedBy>
  <cp:revision>3</cp:revision>
  <cp:lastPrinted>1601-01-01T00:00:00Z</cp:lastPrinted>
  <dcterms:created xsi:type="dcterms:W3CDTF">2008-04-25T18:39:53Z</dcterms:created>
  <dcterms:modified xsi:type="dcterms:W3CDTF">2014-10-15T17:18:46Z</dcterms:modified>
</cp:coreProperties>
</file>