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1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66E5BB1-EDB6-47B8-AF1B-883FF4B01AC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37357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B1AEE4-698C-40CA-BF11-ABA53F85542E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642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B1AEE4-698C-40CA-BF11-ABA53F85542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83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B1AEE4-698C-40CA-BF11-ABA53F85542E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759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B1AEE4-698C-40CA-BF11-ABA53F85542E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7C5008-6D92-4777-912A-B3D99860D1B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1846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93FFF7-2333-4F37-890D-AA3509BA28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6642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B44668-970C-437E-AD87-D052D582952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41482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4B23CA1-7EB1-4E73-92C0-E484400D1D8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4473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A052A1-F679-48C0-8EBF-90439B41D70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5444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BEAA52-A78A-4146-BC05-DE5BF344863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060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1BC97A-BBCE-4E70-AE81-D6A74A31E5C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19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B1E7CC-1610-4DBD-A466-B5851A83312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6486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06DAC8-ED18-4B13-9B7E-949E4183C25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7660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5376E9-6201-4B01-A88B-97622B64C66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650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2CFAC2-FCA3-4D09-A6F9-2907AC22808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9441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C324B3-37A6-4898-8202-C61188D02FE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218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84D0027-773E-43D0-B5F9-886377087F2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 smtClean="0"/>
              <a:t>God’s Choir</a:t>
            </a:r>
            <a:endParaRPr lang="en-CA" altLang="en-US" sz="3600" u="sng" dirty="0"/>
          </a:p>
          <a:p>
            <a:pPr algn="ctr"/>
            <a:r>
              <a:rPr lang="en-CA" altLang="en-US" sz="3600" dirty="0"/>
              <a:t>  </a:t>
            </a:r>
            <a:r>
              <a:rPr lang="en-CA" altLang="en-US" sz="3600" dirty="0" smtClean="0"/>
              <a:t>Last night when I was lonely,</a:t>
            </a:r>
          </a:p>
          <a:p>
            <a:pPr algn="ctr"/>
            <a:r>
              <a:rPr lang="en-CA" altLang="en-US" sz="3600" dirty="0" smtClean="0"/>
              <a:t>I looked up at the sky,</a:t>
            </a:r>
          </a:p>
          <a:p>
            <a:pPr algn="ctr"/>
            <a:r>
              <a:rPr lang="en-CA" altLang="en-US" sz="3600" dirty="0" smtClean="0"/>
              <a:t>The stars looked like notes in the air;</a:t>
            </a:r>
          </a:p>
          <a:p>
            <a:pPr algn="ctr"/>
            <a:r>
              <a:rPr lang="en-CA" altLang="en-US" sz="3600" dirty="0" smtClean="0"/>
              <a:t>Like a mighty piece of music</a:t>
            </a:r>
          </a:p>
          <a:p>
            <a:pPr algn="ctr"/>
            <a:r>
              <a:rPr lang="en-CA" altLang="en-US" sz="3600" dirty="0" smtClean="0"/>
              <a:t>Penned by God’s own hand,</a:t>
            </a:r>
          </a:p>
          <a:p>
            <a:pPr algn="ctr"/>
            <a:r>
              <a:rPr lang="en-CA" altLang="en-US" sz="3600" dirty="0" smtClean="0"/>
              <a:t>Written for a choir ‘way up there.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I heard the angels sing, “glory, hallelujah!”</a:t>
            </a:r>
          </a:p>
          <a:p>
            <a:pPr algn="ctr"/>
            <a:r>
              <a:rPr lang="en-CA" altLang="en-US" sz="3600" dirty="0" smtClean="0"/>
              <a:t>A mighty chorus way up high;</a:t>
            </a:r>
          </a:p>
          <a:p>
            <a:pPr algn="ctr"/>
            <a:r>
              <a:rPr lang="en-CA" altLang="en-US" sz="3600" dirty="0" smtClean="0"/>
              <a:t>I heard the angels sing </a:t>
            </a:r>
          </a:p>
          <a:p>
            <a:pPr algn="ctr"/>
            <a:r>
              <a:rPr lang="en-CA" altLang="en-US" sz="3600" dirty="0" smtClean="0"/>
              <a:t>“Praise the name of Jesus”</a:t>
            </a:r>
          </a:p>
          <a:p>
            <a:pPr algn="ctr"/>
            <a:r>
              <a:rPr lang="en-CA" altLang="en-US" sz="3600" dirty="0" smtClean="0"/>
              <a:t>Singing in God’s choir in the sky</a:t>
            </a:r>
            <a:endParaRPr lang="en-CA" altLang="en-US" sz="3600" dirty="0"/>
          </a:p>
          <a:p>
            <a:pPr algn="ctr"/>
            <a:r>
              <a:rPr lang="en-CA" altLang="en-US" sz="3600" dirty="0" smtClean="0"/>
              <a:t>1/4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I heard a thousand trumpets</a:t>
            </a:r>
          </a:p>
          <a:p>
            <a:pPr algn="ctr"/>
            <a:r>
              <a:rPr lang="en-CA" altLang="en-US" sz="3600" dirty="0" smtClean="0"/>
              <a:t>Sounding out his glory,</a:t>
            </a:r>
          </a:p>
          <a:p>
            <a:pPr algn="ctr"/>
            <a:r>
              <a:rPr lang="en-CA" altLang="en-US" sz="3600" dirty="0" smtClean="0"/>
              <a:t>Telling the story;</a:t>
            </a:r>
          </a:p>
          <a:p>
            <a:pPr algn="ctr"/>
            <a:r>
              <a:rPr lang="en-CA" altLang="en-US" sz="3600" dirty="0" smtClean="0"/>
              <a:t>How he came to earth to die;</a:t>
            </a:r>
          </a:p>
          <a:p>
            <a:pPr algn="ctr"/>
            <a:r>
              <a:rPr lang="en-CA" altLang="en-US" sz="3600" dirty="0" smtClean="0"/>
              <a:t>I heard a million voices</a:t>
            </a:r>
          </a:p>
          <a:p>
            <a:pPr algn="ctr"/>
            <a:r>
              <a:rPr lang="en-CA" altLang="en-US" sz="3600" dirty="0" smtClean="0"/>
              <a:t>Praise the name of Jesus</a:t>
            </a:r>
          </a:p>
          <a:p>
            <a:pPr algn="ctr"/>
            <a:r>
              <a:rPr lang="en-CA" altLang="en-US" sz="3600" dirty="0"/>
              <a:t>Singing in God’s choir in the sky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I heard the glorious song coming out of heaven</a:t>
            </a:r>
          </a:p>
          <a:p>
            <a:pPr algn="ctr"/>
            <a:r>
              <a:rPr lang="en-CA" altLang="en-US" sz="3600" dirty="0" smtClean="0"/>
              <a:t>The sweetest music ever heard;</a:t>
            </a:r>
          </a:p>
          <a:p>
            <a:pPr algn="ctr"/>
            <a:r>
              <a:rPr lang="en-CA" altLang="en-US" sz="3600" dirty="0" smtClean="0"/>
              <a:t>I heard a mighty song, sung by all the angels</a:t>
            </a:r>
          </a:p>
          <a:p>
            <a:pPr algn="ctr"/>
            <a:r>
              <a:rPr lang="en-CA" altLang="en-US" sz="3600" dirty="0" smtClean="0"/>
              <a:t>My soul thrilled at </a:t>
            </a:r>
            <a:r>
              <a:rPr lang="en-CA" altLang="en-US" sz="3600" dirty="0" err="1" smtClean="0"/>
              <a:t>ev’ry</a:t>
            </a:r>
            <a:r>
              <a:rPr lang="en-CA" altLang="en-US" sz="3600" dirty="0" smtClean="0"/>
              <a:t> loving word.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2/4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007262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I heard a thousand trumpets</a:t>
            </a:r>
          </a:p>
          <a:p>
            <a:pPr algn="ctr"/>
            <a:r>
              <a:rPr lang="en-CA" altLang="en-US" sz="3600" dirty="0" smtClean="0"/>
              <a:t>Sounding out his glory,</a:t>
            </a:r>
          </a:p>
          <a:p>
            <a:pPr algn="ctr"/>
            <a:r>
              <a:rPr lang="en-CA" altLang="en-US" sz="3600" dirty="0" smtClean="0"/>
              <a:t>Telling the story</a:t>
            </a:r>
            <a:r>
              <a:rPr lang="en-CA" altLang="en-US" sz="3600" dirty="0" smtClean="0"/>
              <a:t>; How </a:t>
            </a:r>
            <a:r>
              <a:rPr lang="en-CA" altLang="en-US" sz="3600" dirty="0" smtClean="0"/>
              <a:t>he came to earth to die;</a:t>
            </a:r>
          </a:p>
          <a:p>
            <a:pPr algn="ctr"/>
            <a:r>
              <a:rPr lang="en-CA" altLang="en-US" sz="3600" dirty="0" smtClean="0"/>
              <a:t>I heard a million voices</a:t>
            </a:r>
          </a:p>
          <a:p>
            <a:pPr algn="ctr"/>
            <a:r>
              <a:rPr lang="en-CA" altLang="en-US" sz="3600" dirty="0" smtClean="0"/>
              <a:t>Praise the name of Jesus</a:t>
            </a:r>
          </a:p>
          <a:p>
            <a:pPr algn="ctr"/>
            <a:r>
              <a:rPr lang="en-CA" altLang="en-US" sz="3600" dirty="0"/>
              <a:t>Singing in God’s choir in the sky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I fell down on my knees </a:t>
            </a:r>
          </a:p>
          <a:p>
            <a:pPr algn="ctr"/>
            <a:r>
              <a:rPr lang="en-CA" altLang="en-US" sz="3600" dirty="0" smtClean="0"/>
              <a:t>when that chorus ended</a:t>
            </a:r>
          </a:p>
          <a:p>
            <a:pPr algn="ctr"/>
            <a:r>
              <a:rPr lang="en-CA" altLang="en-US" sz="3600" dirty="0" smtClean="0"/>
              <a:t>They shouted out a glad Amen;</a:t>
            </a:r>
          </a:p>
          <a:p>
            <a:pPr algn="ctr"/>
            <a:r>
              <a:rPr lang="en-CA" altLang="en-US" sz="3600" dirty="0" smtClean="0"/>
              <a:t>I fell down on my knees, </a:t>
            </a:r>
          </a:p>
          <a:p>
            <a:pPr algn="ctr"/>
            <a:r>
              <a:rPr lang="en-CA" altLang="en-US" sz="3600" dirty="0" smtClean="0"/>
              <a:t>prayed that, when in heaven</a:t>
            </a:r>
          </a:p>
          <a:p>
            <a:pPr algn="ctr"/>
            <a:r>
              <a:rPr lang="en-CA" altLang="en-US" sz="3600" dirty="0" smtClean="0"/>
              <a:t>I would hear that choir once again.</a:t>
            </a:r>
            <a:endParaRPr lang="en-CA" altLang="en-US" sz="3600" dirty="0"/>
          </a:p>
          <a:p>
            <a:pPr algn="ctr"/>
            <a:r>
              <a:rPr lang="en-CA" altLang="en-US" sz="3600" smtClean="0"/>
              <a:t>3/4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480123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I heard a thousand trumpets</a:t>
            </a:r>
          </a:p>
          <a:p>
            <a:pPr algn="ctr"/>
            <a:r>
              <a:rPr lang="en-CA" altLang="en-US" sz="3600" dirty="0" smtClean="0"/>
              <a:t>Sounding out his glory,</a:t>
            </a:r>
          </a:p>
          <a:p>
            <a:pPr algn="ctr"/>
            <a:r>
              <a:rPr lang="en-CA" altLang="en-US" sz="3600" dirty="0" smtClean="0"/>
              <a:t>Telling the story; How he came to earth to die;</a:t>
            </a:r>
          </a:p>
          <a:p>
            <a:pPr algn="ctr"/>
            <a:r>
              <a:rPr lang="en-CA" altLang="en-US" sz="3600" dirty="0" smtClean="0"/>
              <a:t>I heard a million voices</a:t>
            </a:r>
          </a:p>
          <a:p>
            <a:pPr algn="ctr"/>
            <a:r>
              <a:rPr lang="en-CA" altLang="en-US" sz="3600" dirty="0" smtClean="0"/>
              <a:t>Praise the name of Jesus</a:t>
            </a:r>
          </a:p>
          <a:p>
            <a:pPr algn="ctr"/>
            <a:r>
              <a:rPr lang="en-CA" altLang="en-US" sz="3600" dirty="0"/>
              <a:t>Singing in God’s choir in the sky</a:t>
            </a:r>
          </a:p>
          <a:p>
            <a:pPr algn="ctr"/>
            <a:endParaRPr lang="en-CA" altLang="en-US" sz="3600" dirty="0" smtClean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 smtClean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 smtClean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4/4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349857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289</Words>
  <Application>Microsoft Office PowerPoint</Application>
  <PresentationFormat>Custom</PresentationFormat>
  <Paragraphs>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Gothic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2015-07-18T05:24:29Z</dcterms:modified>
</cp:coreProperties>
</file>