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48C43C6-8CB0-CB48-8CE7-AA85DE00B4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866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219441-5957-2841-920B-74467022EA0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DEA978-B7C2-7A42-A8FE-9D4D814833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34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4C6325-B957-C84D-AB96-BA51511B4F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32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281AE0-8E86-7D4D-B527-521605E80F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084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BE97A30-69D8-5240-9753-E45C9BF53F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4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EA96DD-48F7-144B-B74F-DCFB7B72F8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1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67B8AD-E263-AE41-9D03-2EB379F4CD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09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80B5D1-4970-D24D-A581-EA25C5BFB1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77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DCC14A-AB09-6F40-B047-0D4598ADE2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254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E8971A-A701-0745-AE9B-ED34E7EDA2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1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21C5BD-A961-814E-9B8C-098CD54908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01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2C55F3-65E7-184D-8E8C-0CA2C2D420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64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E4D6EF-BA16-8A42-B400-01F7D68E34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49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CDE4EDC-DAA4-FE4E-999B-3247A5720C6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657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charset="0"/>
                <a:cs typeface="TimesNewRoman" charset="0"/>
              </a:rPr>
              <a:t>Gone, Gone, Gone, Gone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Gone, gone, gone, gone!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Yes my sins are gone!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Now my soul is free and in my heart's a song!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Buried in the deepest sea,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Yes, that's good enough for me!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I shall live eternally -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Praise God, my sins are gone!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2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600">
                <a:latin typeface="TimesNewRoman" charset="0"/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2014-10-15T17:19:03Z</dcterms:modified>
</cp:coreProperties>
</file>