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E5A87AC-337A-D344-94BF-2369C1C63A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298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8CFC44-F014-FD47-999E-B4BB0AFDA7D8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6FC54E-F627-F743-B377-AF9B80383235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80B85D-173C-644A-A279-3B3EBA7E6F55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683C36-A577-1C40-868A-09A296B263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51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EAE28C-53C4-1446-BDB3-897DE6A22B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68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F2DBF4-4A20-B54D-8CB1-F36F5295AA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70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EA65279-A73B-B240-A9C5-AFE362C479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34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8681AD-3F5C-E748-91EB-100C6E34D3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5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B7F033-CA45-B74A-BEA7-E05AD93A10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8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CC5875-7620-4642-9754-27A1827F55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75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A921A2-977F-C746-9C52-0AB482B280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97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2D03E4-917A-EC4C-AE6D-10FD9E369E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75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C0D2C2-7EFE-794D-97A4-C8BB04BD55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06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23D45B-BFB3-F949-8C7B-842909012F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0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6357A5-9652-224C-A0AB-0D4ABCA378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91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ACEEE6A-5E96-AE4D-8336-02F756C31FC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Good Christian men rejoice</a:t>
            </a:r>
          </a:p>
          <a:p>
            <a:pPr algn="ctr"/>
            <a:r>
              <a:rPr lang="en-CA" sz="3600"/>
              <a:t>Good Christian men rejoice</a:t>
            </a:r>
          </a:p>
          <a:p>
            <a:pPr algn="ctr"/>
            <a:r>
              <a:rPr lang="en-CA" sz="3600"/>
              <a:t>With heart and soul and voice!</a:t>
            </a:r>
          </a:p>
          <a:p>
            <a:pPr algn="ctr"/>
            <a:r>
              <a:rPr lang="en-CA" sz="3600"/>
              <a:t>Give ye heed to what we say</a:t>
            </a:r>
          </a:p>
          <a:p>
            <a:pPr algn="ctr"/>
            <a:r>
              <a:rPr lang="en-CA" sz="3600"/>
              <a:t>News! News!</a:t>
            </a:r>
          </a:p>
          <a:p>
            <a:pPr algn="ctr"/>
            <a:r>
              <a:rPr lang="en-CA" sz="3600"/>
              <a:t>Jesus Christ is born today!</a:t>
            </a:r>
          </a:p>
          <a:p>
            <a:pPr algn="ctr"/>
            <a:r>
              <a:rPr lang="en-CA" sz="3600"/>
              <a:t>Ox and ass before Him bow</a:t>
            </a:r>
          </a:p>
          <a:p>
            <a:pPr algn="ctr"/>
            <a:r>
              <a:rPr lang="en-CA" sz="3600"/>
              <a:t>And He is in the manger now</a:t>
            </a:r>
          </a:p>
          <a:p>
            <a:pPr algn="ctr"/>
            <a:r>
              <a:rPr lang="en-CA" sz="3600"/>
              <a:t>Christ is born today!</a:t>
            </a:r>
          </a:p>
          <a:p>
            <a:pPr algn="ctr"/>
            <a:r>
              <a:rPr lang="en-CA" sz="3600"/>
              <a:t>Christ is born today!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Good Christian men, rejoice</a:t>
            </a:r>
          </a:p>
          <a:p>
            <a:pPr algn="ctr"/>
            <a:r>
              <a:rPr lang="en-CA" sz="3600"/>
              <a:t>With heart and soul and voice</a:t>
            </a:r>
          </a:p>
          <a:p>
            <a:pPr algn="ctr"/>
            <a:r>
              <a:rPr lang="en-CA" sz="3600"/>
              <a:t>Now ye hear of endless bliss</a:t>
            </a:r>
          </a:p>
          <a:p>
            <a:pPr algn="ctr"/>
            <a:r>
              <a:rPr lang="en-CA" sz="3600"/>
              <a:t>Joy! Joy!</a:t>
            </a:r>
          </a:p>
          <a:p>
            <a:pPr algn="ctr"/>
            <a:r>
              <a:rPr lang="en-CA" sz="3600"/>
              <a:t>Jesus Christ was born for this</a:t>
            </a:r>
          </a:p>
          <a:p>
            <a:pPr algn="ctr"/>
            <a:r>
              <a:rPr lang="en-CA" sz="3600"/>
              <a:t>He hath ope'd the heav'nly door</a:t>
            </a:r>
          </a:p>
          <a:p>
            <a:pPr algn="ctr"/>
            <a:r>
              <a:rPr lang="en-CA" sz="3600"/>
              <a:t>And man is blessed evermore</a:t>
            </a:r>
          </a:p>
          <a:p>
            <a:pPr algn="ctr"/>
            <a:r>
              <a:rPr lang="en-CA" sz="3600"/>
              <a:t>Christ was born for this</a:t>
            </a:r>
          </a:p>
          <a:p>
            <a:pPr algn="ctr"/>
            <a:r>
              <a:rPr lang="en-CA" sz="3600"/>
              <a:t>Christ was born for this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600"/>
          </a:p>
          <a:p>
            <a:pPr algn="ctr"/>
            <a:r>
              <a:rPr lang="en-CA" sz="3600"/>
              <a:t>Good Christian men, rejoice</a:t>
            </a:r>
          </a:p>
          <a:p>
            <a:pPr algn="ctr"/>
            <a:r>
              <a:rPr lang="en-CA" sz="3600"/>
              <a:t>With heart and soul and voice</a:t>
            </a:r>
          </a:p>
          <a:p>
            <a:pPr algn="ctr"/>
            <a:r>
              <a:rPr lang="en-CA" sz="3600"/>
              <a:t>Now ye need not fear the grave:</a:t>
            </a:r>
          </a:p>
          <a:p>
            <a:pPr algn="ctr"/>
            <a:r>
              <a:rPr lang="en-CA" sz="3600"/>
              <a:t>Peace! Peace!</a:t>
            </a:r>
          </a:p>
          <a:p>
            <a:pPr algn="ctr"/>
            <a:r>
              <a:rPr lang="en-CA" sz="3600"/>
              <a:t>Jesus Christ was born to save</a:t>
            </a:r>
          </a:p>
          <a:p>
            <a:pPr algn="ctr"/>
            <a:r>
              <a:rPr lang="en-CA" sz="3600"/>
              <a:t>Calls you one and calls you all</a:t>
            </a:r>
          </a:p>
          <a:p>
            <a:pPr algn="ctr"/>
            <a:r>
              <a:rPr lang="en-CA" sz="3600"/>
              <a:t>To gain His everlasting hall</a:t>
            </a:r>
          </a:p>
          <a:p>
            <a:pPr algn="ctr"/>
            <a:r>
              <a:rPr lang="en-CA" sz="3600"/>
              <a:t>Christ was born to save</a:t>
            </a:r>
          </a:p>
          <a:p>
            <a:pPr algn="ctr"/>
            <a:r>
              <a:rPr lang="en-CA" sz="3600"/>
              <a:t>Christ was born to save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172</Words>
  <Application>Microsoft Macintosh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</cp:revision>
  <cp:lastPrinted>1601-01-01T00:00:00Z</cp:lastPrinted>
  <dcterms:created xsi:type="dcterms:W3CDTF">2008-04-26T18:24:32Z</dcterms:created>
  <dcterms:modified xsi:type="dcterms:W3CDTF">2014-10-15T17:19:19Z</dcterms:modified>
</cp:coreProperties>
</file>