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1310144A-6B45-664C-97D5-999BC99727C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4977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91F7165-FE59-434F-81AF-AA78D2B0FD7E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54221DB-2B22-F54C-8C0D-51AC401B4F6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1763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8376FF6-2611-9C4B-80C6-D00CADB4FB9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8026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8E9A11F-495B-D74B-946E-BF6B2B29219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3056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6F605A3A-1911-C34C-9A3D-9AA899842A3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90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D559B35-D895-964E-BFC5-43383CE0682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5254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423D6FD-A0D6-6C46-8564-366ED2B0CB7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111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F3DB08A-7273-8C49-8195-EC8146300FA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4850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57512D3-2DBE-6A41-8DAB-43406585B8F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9289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67AA727-E793-164C-A1BF-9DFEC2D3242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8690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6B6CFF3-9315-4A46-904B-C3811A05638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4683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814E9AB-9DF8-D24C-A883-D3A96CE65AA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553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323A5E2-C263-F445-993D-7164DC3BD7D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8272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D037CB71-D9AB-5A4B-9E62-A18F9599D205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31763"/>
            <a:ext cx="9720262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Grace</a:t>
            </a:r>
          </a:p>
          <a:p>
            <a:pPr algn="ctr"/>
            <a:r>
              <a:rPr lang="en-CA" sz="3600"/>
              <a:t>Lord your grace is greater than all of my sin</a:t>
            </a:r>
          </a:p>
          <a:p>
            <a:pPr algn="ctr"/>
            <a:r>
              <a:rPr lang="en-CA" sz="3600"/>
              <a:t>Never ending, grace flowing deep within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Washing me white as snow</a:t>
            </a:r>
          </a:p>
          <a:p>
            <a:pPr algn="ctr"/>
            <a:r>
              <a:rPr lang="en-CA" sz="3600"/>
              <a:t>Cleansing my heart I know</a:t>
            </a:r>
          </a:p>
          <a:p>
            <a:pPr algn="ctr"/>
            <a:r>
              <a:rPr lang="en-CA" sz="3600"/>
              <a:t>Setting my spirit free</a:t>
            </a:r>
          </a:p>
          <a:p>
            <a:pPr algn="ctr"/>
            <a:r>
              <a:rPr lang="en-CA" sz="3600"/>
              <a:t>Like waves washing over me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For you are my hiding place</a:t>
            </a:r>
          </a:p>
          <a:p>
            <a:pPr algn="ctr"/>
            <a:r>
              <a:rPr lang="en-CA" sz="3600"/>
              <a:t>I hide within your grace,</a:t>
            </a:r>
          </a:p>
          <a:p>
            <a:pPr algn="ctr"/>
            <a:r>
              <a:rPr lang="en-CA" sz="3600"/>
              <a:t>Receiving your life</a:t>
            </a:r>
          </a:p>
          <a:p>
            <a:pPr algn="ctr"/>
            <a:r>
              <a:rPr lang="en-CA" sz="3600"/>
              <a:t>You are my Lord.</a:t>
            </a:r>
          </a:p>
          <a:p>
            <a:pPr algn="ctr"/>
            <a:r>
              <a:rPr lang="en-CA" sz="36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39863" y="6119813"/>
            <a:ext cx="18097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5219700" y="4140200"/>
            <a:ext cx="180975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240088" y="3959225"/>
            <a:ext cx="180975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4262</TotalTime>
  <Words>63</Words>
  <Application>Microsoft Macintosh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133</cp:revision>
  <cp:lastPrinted>1601-01-01T00:00:00Z</cp:lastPrinted>
  <dcterms:created xsi:type="dcterms:W3CDTF">2008-04-25T08:00:10Z</dcterms:created>
  <dcterms:modified xsi:type="dcterms:W3CDTF">2014-10-15T17:19:50Z</dcterms:modified>
</cp:coreProperties>
</file>