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B48D7CE6-8C58-6448-BF90-602FC1D7D5A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0317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00BAD8-DB73-2A4F-9509-002D4095311C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2C115E-98A0-BE4D-8CA4-23A90CBE427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403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0F5B970-E5EA-7847-B0CF-51883F01210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242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245E509-B144-6944-A4E0-5A889EC2C48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7036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991FD1DB-C2D3-8F45-9BAA-34A81926C79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01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E7DF3EA-A43F-B845-AED0-E0140001457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910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BD07FF4-0B02-E84D-B16E-FCD133A6F34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398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3BB6A90-EE0A-3E4A-B21B-9C5D9B481E5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277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6B0538-3E30-FA4A-A67F-5D227B4C1CD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963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1F55453-6466-5643-864C-70C094E4A71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879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4549212-C2F5-E346-AA67-988BB8DF2C6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659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0E48B3-A515-C140-83FC-9C7052E3295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981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B8A755-81FD-5B47-9712-7BE42F28409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8808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AA872CC-6449-EE43-95D4-822DE047F750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2339975" y="103188"/>
            <a:ext cx="7740650" cy="709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 u="sng"/>
              <a:t>Great are You Lord</a:t>
            </a:r>
          </a:p>
          <a:p>
            <a:pPr algn="ctr"/>
            <a:endParaRPr lang="en-CA" sz="3200" u="sng"/>
          </a:p>
          <a:p>
            <a:pPr algn="ctr"/>
            <a:r>
              <a:rPr lang="en-CA" sz="3200"/>
              <a:t>Holy Lord, most Holy Lord</a:t>
            </a:r>
          </a:p>
          <a:p>
            <a:pPr algn="ctr"/>
            <a:r>
              <a:rPr lang="en-CA" sz="3200"/>
              <a:t>You alone are worthy of my praise</a:t>
            </a:r>
          </a:p>
          <a:p>
            <a:pPr algn="ctr"/>
            <a:r>
              <a:rPr lang="en-CA" sz="3200"/>
              <a:t>Holy Lord, most Holy Lord</a:t>
            </a:r>
          </a:p>
          <a:p>
            <a:pPr algn="ctr"/>
            <a:r>
              <a:rPr lang="en-CA" sz="3200"/>
              <a:t>With all of my heart I sing</a:t>
            </a:r>
          </a:p>
          <a:p>
            <a:pPr algn="ctr"/>
            <a:r>
              <a:rPr lang="en-CA" sz="3200"/>
              <a:t> (All of my heart I sing)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Great are You Lord</a:t>
            </a:r>
          </a:p>
          <a:p>
            <a:pPr algn="ctr"/>
            <a:r>
              <a:rPr lang="en-CA" sz="3200"/>
              <a:t>Worthy of praise</a:t>
            </a:r>
          </a:p>
          <a:p>
            <a:pPr algn="ctr"/>
            <a:r>
              <a:rPr lang="en-CA" sz="3200"/>
              <a:t>Holy and true</a:t>
            </a:r>
          </a:p>
          <a:p>
            <a:pPr algn="ctr"/>
            <a:r>
              <a:rPr lang="en-CA" sz="3200"/>
              <a:t>Great are You Lord, </a:t>
            </a:r>
          </a:p>
          <a:p>
            <a:pPr algn="ctr"/>
            <a:r>
              <a:rPr lang="en-CA" sz="3200"/>
              <a:t>most Holy Lord</a:t>
            </a:r>
          </a:p>
          <a:p>
            <a:pPr algn="ctr"/>
            <a:r>
              <a:rPr lang="en-CA" sz="3200"/>
              <a:t> </a:t>
            </a:r>
          </a:p>
          <a:p>
            <a:pPr algn="ctr"/>
            <a:r>
              <a:rPr lang="en-CA" sz="32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64</Words>
  <Application>Microsoft Macintosh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6</cp:revision>
  <cp:lastPrinted>1601-01-01T00:00:00Z</cp:lastPrinted>
  <dcterms:created xsi:type="dcterms:W3CDTF">2008-04-26T00:41:02Z</dcterms:created>
  <dcterms:modified xsi:type="dcterms:W3CDTF">2014-10-15T17:20:07Z</dcterms:modified>
</cp:coreProperties>
</file>