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B2B8BE5-BF7B-4295-B572-0ED9225C2C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160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4220BE-D39B-4455-A0E9-9197D8A7A63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81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B5D97-2516-4834-A420-520241B9886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F8A1C6-85CD-404F-A6A3-88196A0C8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47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991EB5-2210-4EF8-A6CC-54AC942A69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3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AFC7B4-8D99-4552-805F-29772A2327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56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B369374-A794-4FEA-AA5A-2E6550BB66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12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3D43F7-2984-47CB-AB82-6FEB46E54A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92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9DE1C8-91CA-4123-BFA6-3922739D8A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75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DBCF5F-E4F8-4E38-B76B-3F376E15FE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5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B08DB2-426B-4B88-9D98-03192BE1C1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48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69B318-9C70-40BD-ADE0-1BB500C754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40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CB287C-4AB6-4405-B213-B107070A93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84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C823CC-B695-4AA8-B822-F0AF4D777C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0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4B4A08-E116-4302-A364-E55D1BCD20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7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EA7C13B-81F6-4A3A-B75E-770B6270AC6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88913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Great is the Lord</a:t>
            </a:r>
          </a:p>
          <a:p>
            <a:pPr algn="ctr"/>
            <a:r>
              <a:rPr lang="en-CA" sz="3600"/>
              <a:t>CHORUS: Great is the Lord</a:t>
            </a:r>
          </a:p>
          <a:p>
            <a:pPr algn="ctr"/>
            <a:r>
              <a:rPr lang="en-CA" sz="3600"/>
              <a:t>He is holy and just</a:t>
            </a:r>
          </a:p>
          <a:p>
            <a:pPr algn="ctr"/>
            <a:r>
              <a:rPr lang="en-CA" sz="3600"/>
              <a:t>by His power we trust in His love</a:t>
            </a:r>
          </a:p>
          <a:p>
            <a:pPr algn="ctr"/>
            <a:r>
              <a:rPr lang="en-CA" sz="3600"/>
              <a:t>Great is the Lord,</a:t>
            </a:r>
          </a:p>
          <a:p>
            <a:pPr algn="ctr"/>
            <a:r>
              <a:rPr lang="en-CA" sz="3600"/>
              <a:t>He is faithful and true</a:t>
            </a:r>
          </a:p>
          <a:p>
            <a:pPr algn="ctr"/>
            <a:r>
              <a:rPr lang="en-CA" sz="3600"/>
              <a:t>by His mercy He proves He is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1. Great is the Lord and worthy of glory</a:t>
            </a:r>
          </a:p>
          <a:p>
            <a:pPr algn="ctr"/>
            <a:r>
              <a:rPr lang="en-CA" sz="3600"/>
              <a:t>Great is the Lord and worthy of praise</a:t>
            </a:r>
          </a:p>
          <a:p>
            <a:pPr algn="ctr"/>
            <a:r>
              <a:rPr lang="en-CA" sz="3600"/>
              <a:t>Great is the Lord now lift up</a:t>
            </a:r>
          </a:p>
          <a:p>
            <a:pPr algn="ctr"/>
            <a:r>
              <a:rPr lang="en-CA" sz="3600"/>
              <a:t>your voice, now lift up your voice</a:t>
            </a:r>
          </a:p>
          <a:p>
            <a:pPr algn="ctr"/>
            <a:r>
              <a:rPr lang="en-CA" sz="3600"/>
              <a:t>Great is the Lord, Great is the Lord</a:t>
            </a:r>
          </a:p>
          <a:p>
            <a:pPr algn="ctr"/>
            <a:r>
              <a:rPr lang="en-CA" sz="3600"/>
              <a:t>1/2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8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CHORUS: Great is the Lord</a:t>
            </a:r>
          </a:p>
          <a:p>
            <a:pPr algn="ctr"/>
            <a:r>
              <a:rPr lang="en-CA" sz="3600"/>
              <a:t>He is holy and just</a:t>
            </a:r>
          </a:p>
          <a:p>
            <a:pPr algn="ctr"/>
            <a:r>
              <a:rPr lang="en-CA" sz="3600"/>
              <a:t>by His power we trust in His love</a:t>
            </a:r>
          </a:p>
          <a:p>
            <a:pPr algn="ctr"/>
            <a:r>
              <a:rPr lang="en-CA" sz="3600"/>
              <a:t>Great is the Lord,</a:t>
            </a:r>
          </a:p>
          <a:p>
            <a:pPr algn="ctr"/>
            <a:r>
              <a:rPr lang="en-CA" sz="3600"/>
              <a:t>He is faithful and true</a:t>
            </a:r>
          </a:p>
          <a:p>
            <a:pPr algn="ctr"/>
            <a:r>
              <a:rPr lang="en-CA" sz="3600"/>
              <a:t>by His mercy He proves He is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2. Great are You Lord and worthy of glory</a:t>
            </a:r>
          </a:p>
          <a:p>
            <a:pPr algn="ctr"/>
            <a:r>
              <a:rPr lang="en-CA" sz="3600"/>
              <a:t>Great are you Lord and worthy of praise</a:t>
            </a:r>
          </a:p>
          <a:p>
            <a:pPr algn="ctr"/>
            <a:r>
              <a:rPr lang="en-CA" sz="3600"/>
              <a:t>Great are You Lord I lift up</a:t>
            </a:r>
          </a:p>
          <a:p>
            <a:pPr algn="ctr"/>
            <a:r>
              <a:rPr lang="en-CA" sz="3600"/>
              <a:t>my voice, I lift up my voice,</a:t>
            </a:r>
          </a:p>
          <a:p>
            <a:pPr algn="ctr"/>
            <a:r>
              <a:rPr lang="en-CA" sz="3600"/>
              <a:t>Great are You Lord, Great are You Lord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2600"/>
              <a:t>ccli 132991</a:t>
            </a:r>
          </a:p>
          <a:p>
            <a:pPr algn="ctr"/>
            <a:endParaRPr lang="en-CA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169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2008-04-25T17:02:35Z</dcterms:created>
  <dcterms:modified xsi:type="dcterms:W3CDTF">2014-01-17T23:15:01Z</dcterms:modified>
</cp:coreProperties>
</file>