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ABC4364-C09E-764B-812F-9804C69D90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843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99D584-0D81-324C-B1F2-906C58CDDE8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9BE1E6-5599-3745-B01E-A90E140DD6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50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0D6B98-676E-3048-AA09-97BB790E4F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55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BE886E-8489-6E41-B2E5-38D3E10BA5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17FB5C7-417F-044C-A01F-DFB58E2A61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2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72CB25-47BF-424D-9CE4-34D50C2A0F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435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78DCB9-6206-7E48-B97C-1B38EFD9CB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6F2AC8-8506-B34E-A73C-068EF4B559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6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FDEDD2-2D26-6045-936A-04BEFAA17E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4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3DCC14-2B3E-9042-8933-6399EC9A7A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5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8CA0DA-EF86-A843-B300-A80EAFB863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92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FD32B5-6E72-F449-9A76-787583723A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36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2C2CB2-0E5F-6C4A-821C-F016B2DFF7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49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7064087-E05B-C841-B206-E37078C0468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19475" y="0"/>
            <a:ext cx="6588125" cy="728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Great is the Lord</a:t>
            </a:r>
          </a:p>
          <a:p>
            <a:pPr algn="ctr"/>
            <a:r>
              <a:rPr lang="en-CA" sz="3600"/>
              <a:t>Great is the Lord (2x)</a:t>
            </a:r>
          </a:p>
          <a:p>
            <a:pPr algn="ctr"/>
            <a:r>
              <a:rPr lang="en-CA" sz="3600"/>
              <a:t>Strong and almighty, holy is he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Sing unto him (2x)</a:t>
            </a:r>
          </a:p>
          <a:p>
            <a:pPr algn="ctr"/>
            <a:r>
              <a:rPr lang="en-CA" sz="3600"/>
              <a:t>Come with thanksgiving, </a:t>
            </a:r>
          </a:p>
          <a:p>
            <a:pPr algn="ctr"/>
            <a:r>
              <a:rPr lang="en-CA" sz="3600"/>
              <a:t>your praises bring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Great is his name (2x)</a:t>
            </a:r>
          </a:p>
          <a:p>
            <a:pPr algn="ctr"/>
            <a:r>
              <a:rPr lang="en-CA" sz="3600"/>
              <a:t>Now and forever,</a:t>
            </a:r>
          </a:p>
          <a:p>
            <a:pPr algn="ctr"/>
            <a:r>
              <a:rPr lang="en-CA" sz="3600"/>
              <a:t>Always the same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  <a:p>
            <a:endParaRPr lang="en-CA" sz="26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2008-04-25T21:28:23Z</dcterms:created>
  <dcterms:modified xsi:type="dcterms:W3CDTF">2014-10-15T17:20:23Z</dcterms:modified>
</cp:coreProperties>
</file>