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CF92C0E-5E2A-432D-93A3-DB6DAE109E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6650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76F344-9CA4-403A-AA9B-46133FF8FD57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74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76F344-9CA4-403A-AA9B-46133FF8FD57}" type="slidenum">
              <a:rPr lang="en-CA"/>
              <a:pPr/>
              <a:t>2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41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76F344-9CA4-403A-AA9B-46133FF8FD57}" type="slidenum">
              <a:rPr lang="en-CA"/>
              <a:pPr/>
              <a:t>3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3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0A3118-F0D7-419F-8885-6C2706B2E2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088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06FC73-DC98-4F4C-9F73-502B56753F4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550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83D246-5FD0-41B5-8047-043869E8A6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545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64055EF7-A95A-45D7-8605-2BE1F6885B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7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B09942-5A0A-40AD-8525-E84914119D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221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740532-C920-4885-88D0-9EFBFEC65D9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43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85AE40-1AEC-4A4E-8321-D02F94DCEA6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058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6BEE19-A92F-48E5-84B6-6ABB15CCAF1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528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82630D-7D86-4816-9177-D2AE886D9D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723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5320AE-0BFD-4787-8151-9B2A9FE80E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964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B20418-8284-4CAA-B5A0-5E78E1EC8D8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449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7A32C7-6981-46CE-8EEE-189B2EE7877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973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6895516-36C8-4BCE-90BF-F61F3B4B366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43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 u="sng" dirty="0" smtClean="0"/>
              <a:t>Great is thy faithfulness</a:t>
            </a:r>
            <a:endParaRPr lang="en-CA" sz="3200" u="sng" dirty="0"/>
          </a:p>
          <a:p>
            <a:pPr algn="ctr"/>
            <a:r>
              <a:rPr lang="en-CA" sz="3200" dirty="0" smtClean="0"/>
              <a:t>Great is thy faithfulness, O God my father,</a:t>
            </a:r>
          </a:p>
          <a:p>
            <a:pPr algn="ctr"/>
            <a:r>
              <a:rPr lang="en-CA" sz="3200" dirty="0" smtClean="0"/>
              <a:t>There is no shadow of turning with thee,</a:t>
            </a:r>
          </a:p>
          <a:p>
            <a:pPr algn="ctr"/>
            <a:r>
              <a:rPr lang="en-CA" sz="3200" dirty="0" smtClean="0"/>
              <a:t>Thou </a:t>
            </a:r>
            <a:r>
              <a:rPr lang="en-CA" sz="3200" dirty="0" err="1" smtClean="0"/>
              <a:t>changest</a:t>
            </a:r>
            <a:r>
              <a:rPr lang="en-CA" sz="3200" dirty="0" smtClean="0"/>
              <a:t> not, thy compassions they fail not</a:t>
            </a:r>
          </a:p>
          <a:p>
            <a:pPr algn="ctr"/>
            <a:r>
              <a:rPr lang="en-CA" sz="3200" dirty="0" smtClean="0"/>
              <a:t>As thou has been thou forever will be</a:t>
            </a:r>
          </a:p>
          <a:p>
            <a:pPr algn="ctr"/>
            <a:endParaRPr lang="en-CA" sz="3200" dirty="0"/>
          </a:p>
          <a:p>
            <a:pPr algn="ctr"/>
            <a:r>
              <a:rPr lang="en-CA" sz="3200" dirty="0" smtClean="0"/>
              <a:t>Great is thy faithfulness, great is thy faithfulness</a:t>
            </a:r>
          </a:p>
          <a:p>
            <a:pPr algn="ctr"/>
            <a:r>
              <a:rPr lang="en-CA" sz="3200" dirty="0" smtClean="0"/>
              <a:t>Morning my morning new mercies I see;</a:t>
            </a:r>
          </a:p>
          <a:p>
            <a:pPr algn="ctr"/>
            <a:r>
              <a:rPr lang="en-CA" sz="3200" dirty="0" smtClean="0"/>
              <a:t>All I have needed thy hand hath provided</a:t>
            </a:r>
          </a:p>
          <a:p>
            <a:pPr algn="ctr"/>
            <a:r>
              <a:rPr lang="en-CA" sz="3200" dirty="0" smtClean="0"/>
              <a:t>Great is thy faithfulness, Lord unto me.</a:t>
            </a:r>
            <a:endParaRPr lang="en-CA" sz="3200" dirty="0"/>
          </a:p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1/3</a:t>
            </a:r>
            <a:endParaRPr lang="en-CA" sz="3600" dirty="0"/>
          </a:p>
          <a:p>
            <a:pPr algn="ctr">
              <a:lnSpc>
                <a:spcPct val="95000"/>
              </a:lnSpc>
            </a:pPr>
            <a:r>
              <a:rPr lang="en-CA" sz="1200" dirty="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43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 dirty="0" smtClean="0"/>
              <a:t>Summer and winter and springtime and harvest,</a:t>
            </a:r>
          </a:p>
          <a:p>
            <a:pPr algn="ctr"/>
            <a:r>
              <a:rPr lang="en-CA" sz="3200" dirty="0" smtClean="0"/>
              <a:t>Sun, moon and stars in their courses above,</a:t>
            </a:r>
          </a:p>
          <a:p>
            <a:pPr algn="ctr"/>
            <a:r>
              <a:rPr lang="en-CA" sz="3200" dirty="0" smtClean="0"/>
              <a:t>Join with all nature in manifold witness,</a:t>
            </a:r>
          </a:p>
          <a:p>
            <a:pPr algn="ctr"/>
            <a:r>
              <a:rPr lang="en-CA" sz="3200" dirty="0" smtClean="0"/>
              <a:t>To thy great faithfulness, mercy and love.</a:t>
            </a:r>
          </a:p>
          <a:p>
            <a:pPr algn="ctr"/>
            <a:endParaRPr lang="en-CA" sz="3200" dirty="0"/>
          </a:p>
          <a:p>
            <a:pPr algn="ctr"/>
            <a:r>
              <a:rPr lang="en-CA" sz="3200" dirty="0" smtClean="0"/>
              <a:t>Great is thy faithfulness, great is thy faithfulness</a:t>
            </a:r>
          </a:p>
          <a:p>
            <a:pPr algn="ctr"/>
            <a:r>
              <a:rPr lang="en-CA" sz="3200" dirty="0" smtClean="0"/>
              <a:t>Morning my morning new mercies I see;</a:t>
            </a:r>
          </a:p>
          <a:p>
            <a:pPr algn="ctr"/>
            <a:r>
              <a:rPr lang="en-CA" sz="3200" dirty="0" smtClean="0"/>
              <a:t>All I have needed thy hand hath provided</a:t>
            </a:r>
          </a:p>
          <a:p>
            <a:pPr algn="ctr"/>
            <a:r>
              <a:rPr lang="en-CA" sz="3200" dirty="0" smtClean="0"/>
              <a:t>Great is thy faithfulness, Lord unto me.</a:t>
            </a:r>
            <a:endParaRPr lang="en-CA" sz="3200" dirty="0"/>
          </a:p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2/3</a:t>
            </a:r>
            <a:endParaRPr lang="en-CA" sz="3600" dirty="0"/>
          </a:p>
          <a:p>
            <a:pPr algn="ctr">
              <a:lnSpc>
                <a:spcPct val="95000"/>
              </a:lnSpc>
            </a:pPr>
            <a:r>
              <a:rPr lang="en-CA" sz="1200" dirty="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5646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43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 dirty="0" smtClean="0"/>
              <a:t>Pardon for sin and a peace that </a:t>
            </a:r>
            <a:r>
              <a:rPr lang="en-CA" sz="3200" dirty="0" err="1" smtClean="0"/>
              <a:t>endureth</a:t>
            </a:r>
            <a:r>
              <a:rPr lang="en-CA" sz="3200" dirty="0" smtClean="0"/>
              <a:t>,</a:t>
            </a:r>
          </a:p>
          <a:p>
            <a:pPr algn="ctr"/>
            <a:r>
              <a:rPr lang="en-CA" sz="3200" dirty="0" smtClean="0"/>
              <a:t>Thy own dear presence to cheer and to guide,</a:t>
            </a:r>
          </a:p>
          <a:p>
            <a:pPr algn="ctr"/>
            <a:r>
              <a:rPr lang="en-CA" sz="3200" dirty="0" smtClean="0"/>
              <a:t>Strength for today and bright hope for tomorrow,</a:t>
            </a:r>
          </a:p>
          <a:p>
            <a:pPr algn="ctr"/>
            <a:r>
              <a:rPr lang="en-CA" sz="3200" dirty="0" smtClean="0"/>
              <a:t>Blessings all mine with ten </a:t>
            </a:r>
            <a:r>
              <a:rPr lang="en-CA" sz="3200" smtClean="0"/>
              <a:t>thousand beside.</a:t>
            </a:r>
            <a:endParaRPr lang="en-CA" sz="3200" dirty="0" smtClean="0"/>
          </a:p>
          <a:p>
            <a:pPr algn="ctr"/>
            <a:endParaRPr lang="en-CA" sz="3200" dirty="0"/>
          </a:p>
          <a:p>
            <a:pPr algn="ctr"/>
            <a:r>
              <a:rPr lang="en-CA" sz="3200" dirty="0" smtClean="0"/>
              <a:t>Great is thy faithfulness, great is thy faithfulness</a:t>
            </a:r>
          </a:p>
          <a:p>
            <a:pPr algn="ctr"/>
            <a:r>
              <a:rPr lang="en-CA" sz="3200" dirty="0" smtClean="0"/>
              <a:t>Morning my morning new mercies I see;</a:t>
            </a:r>
          </a:p>
          <a:p>
            <a:pPr algn="ctr"/>
            <a:r>
              <a:rPr lang="en-CA" sz="3200" dirty="0" smtClean="0"/>
              <a:t>All I have needed thy hand hath provided</a:t>
            </a:r>
          </a:p>
          <a:p>
            <a:pPr algn="ctr"/>
            <a:r>
              <a:rPr lang="en-CA" sz="3200" dirty="0" smtClean="0"/>
              <a:t>Great is thy faithfulness, Lord unto me.</a:t>
            </a:r>
            <a:endParaRPr lang="en-CA" sz="3200" dirty="0"/>
          </a:p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3/3</a:t>
            </a:r>
            <a:endParaRPr lang="en-CA" sz="3600" dirty="0"/>
          </a:p>
          <a:p>
            <a:pPr algn="ctr">
              <a:lnSpc>
                <a:spcPct val="95000"/>
              </a:lnSpc>
            </a:pPr>
            <a:r>
              <a:rPr lang="en-CA" sz="1200" dirty="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0310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225</Words>
  <Application>Microsoft Office PowerPoint</Application>
  <PresentationFormat>Custom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</cp:revision>
  <cp:lastPrinted>1601-01-01T00:00:00Z</cp:lastPrinted>
  <dcterms:created xsi:type="dcterms:W3CDTF">2008-04-25T18:39:53Z</dcterms:created>
  <dcterms:modified xsi:type="dcterms:W3CDTF">2013-10-19T23:21:08Z</dcterms:modified>
</cp:coreProperties>
</file>