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3AE4076-914D-43ED-A020-825B81802A0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2352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06D0BB-4626-4095-937A-A3361EE0BC98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18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39AF8B-D520-4B92-8FE9-88ADBE1404E5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36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CF2FFC-3EC3-48E8-B7A4-77C1367EE4C5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54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1A5DAD-0896-4604-9F2E-F35317246A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239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9EACCA-2C09-4B41-A2B8-C138E8B2DF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972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FD7266-559A-4802-BF0F-81DFF52D925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03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BF09FE3-FB1D-41A9-84BC-862ED2BB084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62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71984F-57FD-455C-AD00-5D10DB178E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32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514455-F5CC-4D38-85D4-8AD44B9E282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942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378EE9-52C5-4040-8C46-EC5CE8A48E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0293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40B144-2442-45EC-A406-5F421AC3248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8806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61532C-6118-481D-A0A9-2AC874C2C8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2103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0557CA-C7E9-40CB-8E42-D112C24CF39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6000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C02FB0-A8F6-4550-835F-4C82AD2093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4319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3B2974-3F4B-4063-93A3-73130A4FFF8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4363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44C4F07-56FD-4987-B3DA-ED30FBB96E1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Lamb of God</a:t>
            </a:r>
          </a:p>
          <a:p>
            <a:pPr algn="ctr"/>
            <a:r>
              <a:rPr lang="en-CA" altLang="en-US" sz="3600"/>
              <a:t>Your only Son no sin to hide</a:t>
            </a:r>
          </a:p>
          <a:p>
            <a:pPr algn="ctr"/>
            <a:r>
              <a:rPr lang="en-CA" altLang="en-US" sz="3600"/>
              <a:t>But You have sent Him, from Your side</a:t>
            </a:r>
          </a:p>
          <a:p>
            <a:pPr algn="ctr"/>
            <a:r>
              <a:rPr lang="en-CA" altLang="en-US" sz="3600"/>
              <a:t>To walk upon this guilty sod</a:t>
            </a:r>
          </a:p>
          <a:p>
            <a:pPr algn="ctr"/>
            <a:r>
              <a:rPr lang="en-CA" altLang="en-US" sz="3600"/>
              <a:t>And to become the Lamb of God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Oh Lamb of God, Sweet lamb of God</a:t>
            </a:r>
          </a:p>
          <a:p>
            <a:pPr algn="ctr"/>
            <a:r>
              <a:rPr lang="en-CA" altLang="en-US" sz="3600"/>
              <a:t>I love the Holy Lamb of God</a:t>
            </a:r>
          </a:p>
          <a:p>
            <a:pPr algn="ctr"/>
            <a:r>
              <a:rPr lang="en-CA" altLang="en-US" sz="3600"/>
              <a:t>Oh wash me in His precious Blood</a:t>
            </a:r>
          </a:p>
          <a:p>
            <a:pPr algn="ctr"/>
            <a:r>
              <a:rPr lang="en-CA" altLang="en-US" sz="3600"/>
              <a:t>My Jesus Christ the Lamb of God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55650" y="144463"/>
            <a:ext cx="8820150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Your gift of Love, they crucified</a:t>
            </a:r>
          </a:p>
          <a:p>
            <a:pPr algn="ctr"/>
            <a:r>
              <a:rPr lang="en-CA" altLang="en-US" sz="3600"/>
              <a:t>They laughed and scorned him as he died</a:t>
            </a:r>
          </a:p>
          <a:p>
            <a:pPr algn="ctr"/>
            <a:r>
              <a:rPr lang="en-CA" altLang="en-US" sz="3600"/>
              <a:t>The humble King</a:t>
            </a:r>
          </a:p>
          <a:p>
            <a:pPr algn="ctr"/>
            <a:r>
              <a:rPr lang="en-CA" altLang="en-US" sz="3600"/>
              <a:t>They named a fraud</a:t>
            </a:r>
          </a:p>
          <a:p>
            <a:pPr algn="ctr"/>
            <a:r>
              <a:rPr lang="en-CA" altLang="en-US" sz="3600"/>
              <a:t>And sacrificed the Lamb of God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Oh Lamb of God, Sweet lamb of God</a:t>
            </a:r>
          </a:p>
          <a:p>
            <a:pPr algn="ctr"/>
            <a:r>
              <a:rPr lang="en-CA" altLang="en-US" sz="3600"/>
              <a:t>I love the Holy Lamb of God</a:t>
            </a:r>
          </a:p>
          <a:p>
            <a:pPr algn="ctr"/>
            <a:r>
              <a:rPr lang="en-CA" altLang="en-US" sz="3600"/>
              <a:t>Oh wash me in His precious Blood</a:t>
            </a:r>
          </a:p>
          <a:p>
            <a:pPr algn="ctr"/>
            <a:r>
              <a:rPr lang="en-CA" altLang="en-US" sz="3600"/>
              <a:t>My Jesus Christ the Lamb of God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539750"/>
            <a:ext cx="8820150" cy="623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I was so lost I should have died</a:t>
            </a:r>
          </a:p>
          <a:p>
            <a:pPr algn="ctr"/>
            <a:r>
              <a:rPr lang="en-CA" altLang="en-US" sz="3600"/>
              <a:t>But You have brought me to Your side</a:t>
            </a:r>
          </a:p>
          <a:p>
            <a:pPr algn="ctr"/>
            <a:r>
              <a:rPr lang="en-CA" altLang="en-US" sz="3600"/>
              <a:t>To be led by Your staff and rod</a:t>
            </a:r>
          </a:p>
          <a:p>
            <a:pPr algn="ctr"/>
            <a:r>
              <a:rPr lang="en-CA" altLang="en-US" sz="3600"/>
              <a:t>And to be call a lamb of God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Oh Lamb of God, Sweet lamb of God</a:t>
            </a:r>
          </a:p>
          <a:p>
            <a:pPr algn="ctr"/>
            <a:r>
              <a:rPr lang="en-CA" altLang="en-US" sz="3600"/>
              <a:t>I love the Holy Lamb of God</a:t>
            </a:r>
          </a:p>
          <a:p>
            <a:pPr algn="ctr"/>
            <a:r>
              <a:rPr lang="en-CA" altLang="en-US" sz="3600"/>
              <a:t>Oh wash me in His precious Blood</a:t>
            </a:r>
          </a:p>
          <a:p>
            <a:pPr algn="ctr"/>
            <a:r>
              <a:rPr lang="en-CA" altLang="en-US" sz="3600"/>
              <a:t>My Jesus Christ the Lamb of God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190</Words>
  <Application>Microsoft Office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2008-04-26T00:41:02Z</dcterms:created>
  <dcterms:modified xsi:type="dcterms:W3CDTF">2014-04-26T19:29:34Z</dcterms:modified>
</cp:coreProperties>
</file>