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F27B3FC-80E4-E543-BB35-F9B1423664B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8151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8F9E79-A65F-2E4B-8B1B-E1BE4C19C2A7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6B155C-F54E-CA47-9DB2-5DAF358B2C4A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88E1DF-DE47-5040-BF2E-EF2F20C956DF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A0687E-FE43-BB4B-9453-CB79481B960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668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B374E2-A09C-564E-856E-5B675F93CC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238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246DECD-C2C6-4947-B58B-18205AE065D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0148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B7D941CE-6A22-C94F-A1FA-4FC3ACC4D29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524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B9C751-BAAA-F546-9ED9-3964E008DA8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335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AEEAE0-5F44-8F47-B440-53BFE30EC1B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430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6692E2-3AFB-6A41-B952-DBCB0456908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683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1C7648-4CA3-EF48-8DF7-DF5F81413FC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097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7A3938-224C-624C-8481-82B2D230B3D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746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D1ADEC-24C9-7B42-A80D-4E38BCF85CA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682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FEBD85-BE0C-4643-90BB-F9CB55D92EC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757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85947C-0DB6-8D4F-A595-AD2B8FC0BDC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038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8647978-B8EE-6941-9EC4-F3C354C92BE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US" sz="3600" u="sng"/>
              <a:t>Lead Me to the Cross</a:t>
            </a:r>
          </a:p>
          <a:p>
            <a:pPr algn="ctr"/>
            <a:r>
              <a:rPr lang="en-US" sz="3600"/>
              <a:t>Savior I come, Quiet my soul remember</a:t>
            </a:r>
            <a:br>
              <a:rPr lang="en-US" sz="3600"/>
            </a:br>
            <a:r>
              <a:rPr lang="en-US" sz="3600"/>
              <a:t>Redemptions hill Where Your blood was spilled For my ransom</a:t>
            </a:r>
            <a:br>
              <a:rPr lang="en-US" sz="3600"/>
            </a:br>
            <a:r>
              <a:rPr lang="en-US" sz="3600"/>
              <a:t>Everything I once held dear I count it all as lost</a:t>
            </a:r>
          </a:p>
          <a:p>
            <a:pPr algn="ctr"/>
            <a:r>
              <a:rPr lang="en-US" sz="3600"/>
              <a:t>Lead me to the cross </a:t>
            </a:r>
            <a:br>
              <a:rPr lang="en-US" sz="3600"/>
            </a:br>
            <a:r>
              <a:rPr lang="en-US" sz="3600"/>
              <a:t>Where Your love poured out</a:t>
            </a:r>
            <a:br>
              <a:rPr lang="en-US" sz="3600"/>
            </a:br>
            <a:r>
              <a:rPr lang="en-US" sz="3600"/>
              <a:t>Bring me to my knees</a:t>
            </a:r>
            <a:br>
              <a:rPr lang="en-US" sz="3600"/>
            </a:br>
            <a:r>
              <a:rPr lang="en-US" sz="3600"/>
              <a:t>Lord I lay me down</a:t>
            </a:r>
            <a:br>
              <a:rPr lang="en-US" sz="3600"/>
            </a:br>
            <a:r>
              <a:rPr lang="en-US" sz="3600"/>
              <a:t>Rid me of myself</a:t>
            </a:r>
            <a:br>
              <a:rPr lang="en-US" sz="3600"/>
            </a:br>
            <a:r>
              <a:rPr lang="en-US" sz="3600"/>
              <a:t>I belong to You</a:t>
            </a:r>
            <a:br>
              <a:rPr lang="en-US" sz="3600"/>
            </a:br>
            <a:r>
              <a:rPr lang="en-US" sz="3600"/>
              <a:t>Oh Lead me, lead me to the cross</a:t>
            </a:r>
          </a:p>
          <a:p>
            <a:pPr algn="ctr"/>
            <a:r>
              <a:rPr lang="en-CA" sz="36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US" sz="3600"/>
              <a:t>You were as I tempted and trialed</a:t>
            </a:r>
            <a:br>
              <a:rPr lang="en-US" sz="3600"/>
            </a:br>
            <a:r>
              <a:rPr lang="en-US" sz="3600"/>
              <a:t>Human The word became flesh</a:t>
            </a:r>
            <a:br>
              <a:rPr lang="en-US" sz="3600"/>
            </a:br>
            <a:r>
              <a:rPr lang="en-US" sz="3600"/>
              <a:t>Bore my sin and death</a:t>
            </a:r>
            <a:br>
              <a:rPr lang="en-US" sz="3600"/>
            </a:br>
            <a:r>
              <a:rPr lang="en-US" sz="3600"/>
              <a:t>Now you're risen</a:t>
            </a:r>
            <a:br>
              <a:rPr lang="en-US" sz="3600"/>
            </a:br>
            <a:r>
              <a:rPr lang="en-US" sz="3600"/>
              <a:t>Everything I once held dear</a:t>
            </a:r>
            <a:br>
              <a:rPr lang="en-US" sz="3600"/>
            </a:br>
            <a:r>
              <a:rPr lang="en-US" sz="3600"/>
              <a:t>I count it all as lost</a:t>
            </a:r>
            <a:br>
              <a:rPr lang="en-US" sz="3600"/>
            </a:br>
            <a:r>
              <a:rPr lang="en-US" sz="3600"/>
              <a:t>Lead me to the cross where Your love poured out</a:t>
            </a:r>
            <a:br>
              <a:rPr lang="en-US" sz="3600"/>
            </a:br>
            <a:r>
              <a:rPr lang="en-US" sz="3600"/>
              <a:t>Bring me to my knees</a:t>
            </a:r>
            <a:br>
              <a:rPr lang="en-US" sz="3600"/>
            </a:br>
            <a:r>
              <a:rPr lang="en-US" sz="3600"/>
              <a:t>Lord I lay me down</a:t>
            </a:r>
            <a:br>
              <a:rPr lang="en-US" sz="3600"/>
            </a:br>
            <a:r>
              <a:rPr lang="en-US" sz="3600"/>
              <a:t>Rid me of myself</a:t>
            </a:r>
            <a:br>
              <a:rPr lang="en-US" sz="3600"/>
            </a:br>
            <a:r>
              <a:rPr lang="en-US" sz="3600"/>
              <a:t>I belong to You</a:t>
            </a:r>
            <a:br>
              <a:rPr lang="en-US" sz="3600"/>
            </a:br>
            <a:r>
              <a:rPr lang="en-US" sz="3600"/>
              <a:t>Oh Lead me, lead me to the cross</a:t>
            </a:r>
          </a:p>
          <a:p>
            <a:pPr algn="ctr"/>
            <a:r>
              <a:rPr lang="en-CA" sz="3600"/>
              <a:t>2/3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US" sz="3600"/>
              <a:t>To your heart</a:t>
            </a:r>
            <a:br>
              <a:rPr lang="en-US" sz="3600"/>
            </a:br>
            <a:r>
              <a:rPr lang="en-US" sz="3600"/>
              <a:t>To your heart</a:t>
            </a:r>
            <a:br>
              <a:rPr lang="en-US" sz="3600"/>
            </a:br>
            <a:r>
              <a:rPr lang="en-US" sz="3600"/>
              <a:t>Lead me to your heart</a:t>
            </a:r>
            <a:br>
              <a:rPr lang="en-US" sz="3600"/>
            </a:br>
            <a:r>
              <a:rPr lang="en-US" sz="3600"/>
              <a:t>Lead me to your heart</a:t>
            </a:r>
          </a:p>
          <a:p>
            <a:pPr algn="ctr"/>
            <a:endParaRPr lang="en-US" sz="3600"/>
          </a:p>
          <a:p>
            <a:pPr algn="ctr"/>
            <a:endParaRPr lang="en-US" sz="3600"/>
          </a:p>
          <a:p>
            <a:pPr algn="ctr"/>
            <a:endParaRPr lang="en-US" sz="3600"/>
          </a:p>
          <a:p>
            <a:pPr algn="ctr"/>
            <a:endParaRPr lang="en-US" sz="3600"/>
          </a:p>
          <a:p>
            <a:pPr algn="ctr"/>
            <a:endParaRPr lang="en-US" sz="3600"/>
          </a:p>
          <a:p>
            <a:pPr algn="ctr"/>
            <a:endParaRPr lang="en-US" sz="3600"/>
          </a:p>
          <a:p>
            <a:pPr algn="ctr"/>
            <a:endParaRPr lang="en-US" sz="3600"/>
          </a:p>
          <a:p>
            <a:pPr algn="ctr"/>
            <a:endParaRPr lang="en-US" sz="3600"/>
          </a:p>
          <a:p>
            <a:pPr algn="ctr"/>
            <a:endParaRPr lang="en-US" sz="3600"/>
          </a:p>
          <a:p>
            <a:pPr algn="ctr"/>
            <a:r>
              <a:rPr lang="en-CA" sz="3600"/>
              <a:t>3/3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26</Words>
  <Application>Microsoft Macintosh PowerPoint</Application>
  <PresentationFormat>Custom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9</cp:revision>
  <cp:lastPrinted>1601-01-01T00:00:00Z</cp:lastPrinted>
  <dcterms:created xsi:type="dcterms:W3CDTF">2008-04-26T18:24:32Z</dcterms:created>
  <dcterms:modified xsi:type="dcterms:W3CDTF">2014-10-15T19:18:57Z</dcterms:modified>
</cp:coreProperties>
</file>