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02E5CEE-1A9F-4AC0-B1D5-9B17C0BCDB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1858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6EEECC-6CCB-43E3-8A5A-48A98171A001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97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A3FAB0-70A2-4343-8827-785AB467E7E8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49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938BBC-4D62-4961-A03E-BBACAB51D24C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29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D8FE11-0AA8-4870-B154-9A4BB715FE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980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9EFDDD-E2CA-4662-9D47-134598624B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56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61488F-BDB4-4AC7-88BA-9616A93EBA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582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AFAB20C-00FF-4FF3-804F-9626D6DD31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641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14F5A8-215B-463B-8B7E-1F5280503E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023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49693C-4BD9-40A4-B0BD-25C4270227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71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C853A0-3E4E-4D2D-A12D-FA648CA1E4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69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3313E4-3402-452D-A7C8-A02B8A5EC1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680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0094BF-1738-4674-930F-550C3F9240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21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063C40-8DAA-4D1D-B1E0-AC5677732A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31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A3D900-445A-44A0-AEE5-2FA623996E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18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B9BF88-8587-4068-9F2C-AE10F09F96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108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D7C5265-884B-45B2-9FBB-FC86F1913A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/>
              <a:t>Leaning on the Everlasting Arms</a:t>
            </a:r>
          </a:p>
          <a:p>
            <a:pPr algn="ctr"/>
            <a:r>
              <a:rPr lang="en-CA" sz="3200"/>
              <a:t>What a fellowship, what a joy divine,</a:t>
            </a:r>
          </a:p>
          <a:p>
            <a:pPr algn="ctr"/>
            <a:r>
              <a:rPr lang="en-CA" sz="3200"/>
              <a:t>Leaning on the everlasting arms,</a:t>
            </a:r>
          </a:p>
          <a:p>
            <a:pPr algn="ctr"/>
            <a:r>
              <a:rPr lang="en-CA" sz="3200"/>
              <a:t>What a blessedness, what a peace is mine,</a:t>
            </a:r>
          </a:p>
          <a:p>
            <a:pPr algn="ctr"/>
            <a:r>
              <a:rPr lang="en-CA" sz="3200"/>
              <a:t>Leaning on the everlasting arms.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Leaning (on Jesus), leaning (on Jesus)</a:t>
            </a:r>
          </a:p>
          <a:p>
            <a:pPr algn="ctr"/>
            <a:r>
              <a:rPr lang="en-CA" sz="3200"/>
              <a:t>Safe and secure from all alarms;</a:t>
            </a:r>
          </a:p>
          <a:p>
            <a:pPr algn="ctr"/>
            <a:r>
              <a:rPr lang="en-CA" sz="3200"/>
              <a:t>Leaning (on Jesus), leaning (on Jesus)</a:t>
            </a:r>
          </a:p>
          <a:p>
            <a:pPr algn="ctr"/>
            <a:r>
              <a:rPr lang="en-CA" sz="3200"/>
              <a:t>Leaning on the everlasting arms.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618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O how sweet to walk, in this pilgrim way</a:t>
            </a:r>
          </a:p>
          <a:p>
            <a:pPr algn="ctr"/>
            <a:r>
              <a:rPr lang="en-CA" sz="3200"/>
              <a:t>Leaning on the everlasting arms,</a:t>
            </a:r>
          </a:p>
          <a:p>
            <a:pPr algn="ctr"/>
            <a:r>
              <a:rPr lang="en-CA" sz="3200"/>
              <a:t>O how bright the path, grows from day to day</a:t>
            </a:r>
          </a:p>
          <a:p>
            <a:pPr algn="ctr"/>
            <a:r>
              <a:rPr lang="en-CA" sz="3200"/>
              <a:t>Leaning on the everlasting arms.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Leaning (on Jesus), leaning (on Jesus)</a:t>
            </a:r>
          </a:p>
          <a:p>
            <a:pPr algn="ctr"/>
            <a:r>
              <a:rPr lang="en-CA" sz="3200"/>
              <a:t>Safe and secure from all alarms;</a:t>
            </a:r>
          </a:p>
          <a:p>
            <a:pPr algn="ctr"/>
            <a:r>
              <a:rPr lang="en-CA" sz="3200"/>
              <a:t>Leaning (on Jesus), leaning (on Jesus)</a:t>
            </a:r>
          </a:p>
          <a:p>
            <a:pPr algn="ctr"/>
            <a:r>
              <a:rPr lang="en-CA" sz="3200"/>
              <a:t>Leaning on the everlasting arms.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618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What have I to dread, what have I to fear,</a:t>
            </a:r>
          </a:p>
          <a:p>
            <a:pPr algn="ctr"/>
            <a:r>
              <a:rPr lang="en-CA" sz="3200"/>
              <a:t>Leaning on the everlasting arms,</a:t>
            </a:r>
          </a:p>
          <a:p>
            <a:pPr algn="ctr"/>
            <a:r>
              <a:rPr lang="en-CA" sz="3200"/>
              <a:t>I have blessed peace, with my Lord so near,</a:t>
            </a:r>
          </a:p>
          <a:p>
            <a:pPr algn="ctr"/>
            <a:r>
              <a:rPr lang="en-CA" sz="3200"/>
              <a:t>Leaning on the everlasting arms.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Leaning (on Jesus), leaning (on Jesus)</a:t>
            </a:r>
          </a:p>
          <a:p>
            <a:pPr algn="ctr"/>
            <a:r>
              <a:rPr lang="en-CA" sz="3200"/>
              <a:t>Safe and secure from all alarms;</a:t>
            </a:r>
          </a:p>
          <a:p>
            <a:pPr algn="ctr"/>
            <a:r>
              <a:rPr lang="en-CA" sz="3200"/>
              <a:t>Leaning (on Jesus), leaning (on Jesus)</a:t>
            </a:r>
          </a:p>
          <a:p>
            <a:pPr algn="ctr"/>
            <a:r>
              <a:rPr lang="en-CA" sz="3200"/>
              <a:t>Leaning on the everlasting arms.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215</Words>
  <Application>Microsoft Office PowerPoint</Application>
  <PresentationFormat>Custom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2008-04-26T23:47:17Z</dcterms:created>
  <dcterms:modified xsi:type="dcterms:W3CDTF">2014-02-09T02:56:03Z</dcterms:modified>
</cp:coreProperties>
</file>