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442A132-145A-AE44-851B-30F05057ED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21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F2B1B5-060E-1445-88AC-DC009D1321F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90143B-B75C-2A4B-B6E4-3C8C3055349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B3A421-34D5-414E-9640-3635C47BEFA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13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65A54A-EAD6-854E-9CCC-07F57E45EC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391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1CF61C-ADE3-AE4A-92AF-4A1A0C4DB5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24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54270FE-1D53-824D-99C9-D722847F7E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480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90440-1991-BB49-8766-01BC661B22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66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EC313B-7081-7B45-A21D-44719FCBD4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75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574D26-958D-3142-BA04-26929507BC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89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5F8C90-A7C8-6748-BA7E-32144E4DEE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2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61029B-6C6F-904F-8388-9F98AADC5C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76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C8E42B-D152-FB49-A1D0-C24D9467B9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66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FBD4C2-E253-EA49-A3B4-E38ADA9143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2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448A4F-1EFD-2044-8FF1-D366805B3F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7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6F98FEC-2D61-E841-AACF-407424C0B05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359900" cy="655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 u="sng">
                <a:latin typeface="TimesNewRoman" charset="0"/>
                <a:cs typeface="TimesNewRoman" charset="0"/>
              </a:rPr>
              <a:t>Learning to Lean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Chorus: I’m learning to lean, learning to lean,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Learning to lean on Jesus.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Finding more power than I’d ever dreamed,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I’m learning to lean on Jesus. 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The joy I can’t explain fills my heart,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Since the day I made Jesus my King;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His blessed Holy Spirit is leading my way,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He’s teaching and I’m learning to lean.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Chorus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600">
                <a:latin typeface="TimesNewRoman" charset="0"/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3779838"/>
            <a:ext cx="91805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20725" y="179388"/>
            <a:ext cx="882015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There's glorious vict'ry each day now for me,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Since I found His peace so serene;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He helps me with each task, if only I'll ask;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Ev'ry day now I'm learning to lean.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Chorus: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I’m learning to lean, learning to lean,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Learning to lean on Jesus.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Finding more power than I’d ever dreamed,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I’m learning to lean on Jesus. 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150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2014-10-15T19:18:49Z</dcterms:modified>
</cp:coreProperties>
</file>