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519D8F21-BEFF-444F-8854-3F1E4A8478D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40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4E7B8CF-EFF8-4CB4-8840-0D443004D1AA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53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93BC59-B9DD-4A5F-8D7E-A9B2C296085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8902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FC38F1-28CC-40C6-A1BE-A78B9AD70BC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995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8FD40A-A228-42C8-B47C-E1A20407484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013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BAA36B07-6D0B-47C2-956D-7A2D8DCACE9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731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87D847-D7BC-4FD4-A946-11296646C54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5598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2453316-A16F-4835-9CC5-CFB7DEB6253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191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05C30DC-DE92-45C3-9ACB-F199480F80D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8798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A51982-3AC3-4480-A264-DE96BBD9832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735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BF074E7-7BE4-4D5E-93F1-2A60F9FAD97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9881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D2D06DE-EF45-4308-AB93-F1BFF89A4A2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723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71E0F0-BF1D-44E6-BD66-ED7BDA2E1F5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5479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42B4803-40E4-43BA-87C4-1CF05779733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35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70E50A08-A78E-4744-A7EB-7AB725D5F42D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68313" y="36513"/>
            <a:ext cx="9359900" cy="721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68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sz="3600" u="sng" dirty="0">
                <a:latin typeface="TimesNewRoman" pitchFamily="16" charset="0"/>
              </a:rPr>
              <a:t>Let the Beauty of Jesus</a:t>
            </a:r>
          </a:p>
          <a:p>
            <a:pPr algn="ctr">
              <a:lnSpc>
                <a:spcPct val="95000"/>
              </a:lnSpc>
            </a:pPr>
            <a:endParaRPr lang="en-CA" sz="26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sz="3600" smtClean="0">
                <a:latin typeface="TimesNewRoman" pitchFamily="16" charset="0"/>
              </a:rPr>
              <a:t>Let </a:t>
            </a:r>
            <a:r>
              <a:rPr lang="en-CA" sz="3600" dirty="0">
                <a:latin typeface="TimesNewRoman" pitchFamily="16" charset="0"/>
              </a:rPr>
              <a:t>the beauty of Jesus be seen in me.</a:t>
            </a:r>
          </a:p>
          <a:p>
            <a:pPr algn="ctr">
              <a:lnSpc>
                <a:spcPct val="95000"/>
              </a:lnSpc>
            </a:pPr>
            <a:r>
              <a:rPr lang="en-CA" sz="3600" dirty="0">
                <a:latin typeface="TimesNewRoman" pitchFamily="16" charset="0"/>
              </a:rPr>
              <a:t>All His wonderful passion and purity;</a:t>
            </a:r>
          </a:p>
          <a:p>
            <a:pPr algn="ctr">
              <a:lnSpc>
                <a:spcPct val="95000"/>
              </a:lnSpc>
            </a:pPr>
            <a:r>
              <a:rPr lang="en-CA" sz="3600" dirty="0">
                <a:latin typeface="TimesNewRoman" pitchFamily="16" charset="0"/>
              </a:rPr>
              <a:t>May His spirit divine, all my being refine</a:t>
            </a:r>
          </a:p>
          <a:p>
            <a:pPr algn="ctr">
              <a:lnSpc>
                <a:spcPct val="95000"/>
              </a:lnSpc>
            </a:pPr>
            <a:r>
              <a:rPr lang="en-CA" sz="3600" dirty="0">
                <a:latin typeface="TimesNewRoman" pitchFamily="16" charset="0"/>
              </a:rPr>
              <a:t>Let the beauty of Jesus be seen in me.</a:t>
            </a:r>
          </a:p>
          <a:p>
            <a:pPr algn="ctr">
              <a:lnSpc>
                <a:spcPct val="95000"/>
              </a:lnSpc>
            </a:pPr>
            <a:r>
              <a:rPr lang="en-CA" sz="3600" dirty="0">
                <a:latin typeface="TimesNewRoman" pitchFamily="16" charset="0"/>
              </a:rPr>
              <a:t>1/1</a:t>
            </a:r>
          </a:p>
          <a:p>
            <a:pPr algn="ctr">
              <a:lnSpc>
                <a:spcPct val="95000"/>
              </a:lnSpc>
            </a:pPr>
            <a:r>
              <a:rPr lang="en-CA" sz="1200" dirty="0">
                <a:latin typeface="TimesNewRoman" pitchFamily="16" charset="0"/>
              </a:rPr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45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6</cp:revision>
  <cp:lastPrinted>1601-01-01T00:00:00Z</cp:lastPrinted>
  <dcterms:created xsi:type="dcterms:W3CDTF">2008-04-25T18:39:53Z</dcterms:created>
  <dcterms:modified xsi:type="dcterms:W3CDTF">2014-04-06T01:58:33Z</dcterms:modified>
</cp:coreProperties>
</file>