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9CFD529-B6D0-F64D-AC1A-2A66C754A8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367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401651-172C-6343-B0A8-F557BA42E7C5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4AB90C-997D-5145-9E89-CA0A531030FA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68EF20-50EE-0349-B840-471DB00C60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974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0BBC2E-89CB-CC41-8458-9FA20E32C5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85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1BD3A1-3014-4F4B-986D-76939B8091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92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66E15CB-FB79-7A43-B9CC-D12B21E495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35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CFC891-1CB7-6B4C-BD8D-C182AE61D8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262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6E20F7-5396-7740-ADD5-C82A9997E0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56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625417-2918-5C44-9ABE-E5B82C7182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034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C504FA-2010-6C4E-B5C5-CC2E02B264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84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6C22A4-E260-1140-865A-E6D918B4B5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53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8D708F-FD9E-0445-8015-9D6E0DDF76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34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4B3ABE-9692-4B43-8175-8401827FBD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140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35227F-6852-1E4B-8B84-DE35A1E7E3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847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04DBF32-7094-DC4B-9E59-603453FECC9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0"/>
            <a:ext cx="8999537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Let the Peace of God Reign</a:t>
            </a:r>
          </a:p>
          <a:p>
            <a:pPr algn="ctr"/>
            <a:r>
              <a:rPr lang="en-CA" sz="3600"/>
              <a:t>Father of Life draw me closer</a:t>
            </a:r>
          </a:p>
          <a:p>
            <a:pPr algn="ctr"/>
            <a:r>
              <a:rPr lang="en-CA" sz="3600"/>
              <a:t>Lord, my heart is set on You</a:t>
            </a:r>
          </a:p>
          <a:p>
            <a:pPr algn="ctr"/>
            <a:r>
              <a:rPr lang="en-CA" sz="3600"/>
              <a:t>Let me run the race of time</a:t>
            </a:r>
          </a:p>
          <a:p>
            <a:pPr algn="ctr"/>
            <a:r>
              <a:rPr lang="en-CA" sz="3600"/>
              <a:t>With Your life enfolding mine</a:t>
            </a:r>
          </a:p>
          <a:p>
            <a:pPr algn="ctr"/>
            <a:r>
              <a:rPr lang="en-CA" sz="3600"/>
              <a:t>And let the peace of God, let it reign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Oh Holy Spirit, Lord, my comfort</a:t>
            </a:r>
          </a:p>
          <a:p>
            <a:pPr algn="ctr"/>
            <a:r>
              <a:rPr lang="en-CA" sz="3600"/>
              <a:t>Strengthen me, hold my head up high</a:t>
            </a:r>
          </a:p>
          <a:p>
            <a:pPr algn="ctr"/>
            <a:r>
              <a:rPr lang="en-CA" sz="3600"/>
              <a:t>And I stand upon Your truth</a:t>
            </a:r>
          </a:p>
          <a:p>
            <a:pPr algn="ctr"/>
            <a:r>
              <a:rPr lang="en-CA" sz="3600"/>
              <a:t>Bringing glory unto You</a:t>
            </a:r>
          </a:p>
          <a:p>
            <a:pPr algn="ctr"/>
            <a:r>
              <a:rPr lang="en-CA" sz="3600"/>
              <a:t>And let the peace of God, let it reign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  <a:r>
              <a:rPr lang="en-CA" sz="2600"/>
              <a:t> 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92163" y="1947863"/>
            <a:ext cx="8999537" cy="404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Oh Lord I hunger for more of You</a:t>
            </a:r>
          </a:p>
          <a:p>
            <a:pPr algn="ctr"/>
            <a:r>
              <a:rPr lang="en-CA" sz="3600"/>
              <a:t>Rise up within me let me know Your Truth</a:t>
            </a:r>
          </a:p>
          <a:p>
            <a:pPr algn="ctr"/>
            <a:r>
              <a:rPr lang="en-CA" sz="3600"/>
              <a:t>Oh Holy Spirit saturate my Soul</a:t>
            </a:r>
          </a:p>
          <a:p>
            <a:pPr algn="ctr"/>
            <a:r>
              <a:rPr lang="en-CA" sz="3600"/>
              <a:t>Filll me now, let Your healing power</a:t>
            </a:r>
          </a:p>
          <a:p>
            <a:pPr algn="ctr"/>
            <a:r>
              <a:rPr lang="en-CA" sz="3600"/>
              <a:t>Breathe life and make me whole</a:t>
            </a:r>
          </a:p>
          <a:p>
            <a:pPr algn="ctr"/>
            <a:r>
              <a:rPr lang="en-CA" sz="3600"/>
              <a:t>And let the peace of God, let it reign </a:t>
            </a:r>
          </a:p>
          <a:p>
            <a:pPr algn="ctr"/>
            <a:endParaRPr lang="en-CA" sz="3600"/>
          </a:p>
          <a:p>
            <a:pPr algn="ctr"/>
            <a:r>
              <a:rPr lang="en-CA" sz="2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135</Words>
  <Application>Microsoft Macintosh PowerPoint</Application>
  <PresentationFormat>Custom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2008-04-26T00:41:02Z</dcterms:created>
  <dcterms:modified xsi:type="dcterms:W3CDTF">2014-10-15T19:18:42Z</dcterms:modified>
</cp:coreProperties>
</file>