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03F664C-F248-024B-AFA3-62232BA073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869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AD4F90-A707-E74D-9C2E-9306B1CC6A1E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46F3D5-A91B-3F45-8D3F-145703206C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651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79C563D-BA1F-2448-B1F6-1FD2902E1FB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69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ABA932-7699-DE4C-8C7F-40E7D7350B9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7703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491A715-A9F6-AB4F-8523-935F0105B89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176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EE4635-163B-E14D-8A54-CF380CCE0B9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627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69B07A-B2DF-A44B-A1A1-982F3FD652F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2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3E11FF-FED2-5145-9953-9D550400C6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407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2FA94C-672C-E446-AB8B-A2A82CA731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202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E84E75-7C19-DC49-BB6A-E2F26B1DEE8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871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B4F9EA-4D4C-0B41-99EB-432C6B16478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976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9FBAC5-C36A-614E-9E07-3E05F029EDB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185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9F39BB-4B7D-F649-8859-317CB6BFBA9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12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07E20C5-A03B-894C-85B7-9D40B3BF9AA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38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Let the redeemed of the Lord say so</a:t>
            </a:r>
          </a:p>
          <a:p>
            <a:pPr algn="ctr"/>
            <a:r>
              <a:rPr lang="en-CA" sz="3200"/>
              <a:t>Let the redeemed of the Lord say so! </a:t>
            </a:r>
          </a:p>
          <a:p>
            <a:pPr algn="ctr"/>
            <a:r>
              <a:rPr lang="en-CA" sz="3200"/>
              <a:t>Let the redeemed of the Lord say so! </a:t>
            </a:r>
          </a:p>
          <a:p>
            <a:pPr algn="ctr"/>
            <a:r>
              <a:rPr lang="en-CA" sz="3200"/>
              <a:t>Let the redeemed of the Lord say so!</a:t>
            </a:r>
          </a:p>
          <a:p>
            <a:pPr algn="ctr"/>
            <a:r>
              <a:rPr lang="en-CA" sz="3200"/>
              <a:t>I'm redeemed (3x)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1/1</a:t>
            </a:r>
          </a:p>
          <a:p>
            <a:pPr algn="ctr"/>
            <a:r>
              <a:rPr lang="en-CA" sz="14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46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2008-04-25T18:39:53Z</dcterms:created>
  <dcterms:modified xsi:type="dcterms:W3CDTF">2014-10-15T19:18:34Z</dcterms:modified>
</cp:coreProperties>
</file>