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DD9C5C0-529F-4548-8D58-51E3CD4FC0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553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6FBE60-9360-D945-9F32-054FCDBECAD6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E382C5-0A55-9044-9A83-5C79042516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6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19D859-2E3C-0F49-861E-76812D9812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10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167E92-0173-6C43-8AC1-F4D756C9BE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629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863777C-2484-1543-8524-F3CA7A3D0D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49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974300-6BEF-194E-B90B-933BC2AD69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75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D76078-4BAE-3940-AFB0-764C8E3659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76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FC3F4D-A5D8-2548-BE97-7D66E78991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73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6D87DA-2402-1E49-BC1F-213F3CAE57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28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F1ABCB-C822-874E-B98F-D3109A06E8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72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92A9FC-2DED-8142-87B3-0C6A3E747B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50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06182E-960B-2048-8D76-72FE08DF5B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47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3C4ED4-CD5E-E54C-BBC5-30B4A952C9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46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621AA9B-C803-D441-B326-28BFBCFADBC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800225" y="3132138"/>
            <a:ext cx="828040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Let's Just Praise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Let's just praise the Lord</a:t>
            </a:r>
          </a:p>
          <a:p>
            <a:pPr algn="ctr"/>
            <a:r>
              <a:rPr lang="en-CA" sz="3600"/>
              <a:t>Praise the Lord</a:t>
            </a:r>
          </a:p>
          <a:p>
            <a:pPr algn="ctr"/>
            <a:r>
              <a:rPr lang="en-CA" sz="3600"/>
              <a:t>Let's just lift our hands t'ward heaven,</a:t>
            </a:r>
          </a:p>
          <a:p>
            <a:pPr algn="ctr"/>
            <a:r>
              <a:rPr lang="en-CA" sz="3600"/>
              <a:t>and praise the Lord.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Macintosh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2008-04-25T21:28:23Z</dcterms:created>
  <dcterms:modified xsi:type="dcterms:W3CDTF">2014-10-15T19:18:18Z</dcterms:modified>
</cp:coreProperties>
</file>