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59C3D1B4-C43F-4DF8-82E8-4C045C58A3F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42386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48DF72-C6BC-4E32-8421-B9E47D516D0B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9862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42D64F-3BA0-42AD-95AF-1480437CDF0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0472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5052051-25F6-42BD-B372-6FF13BE1F20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6125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A5182E-E70D-4B15-AFBA-6314E3988EF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43247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4FF3153-375C-4754-8419-5BEBBC4C11A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5226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B25D7E-FC4D-4763-8452-74C6F687EA3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59161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ED3CD4A-9C8B-4651-9DD4-6EB8FC77EEF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49496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D3528B6-9B0F-4A09-8267-0D76C186D39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85917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BA74EB-9C30-41EA-ADA1-B49BEB1669C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59102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58E78E0-3AD9-4993-BCE2-4DE8E723F00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3800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098C11B-4157-40E6-837B-A08AD740C51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5533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CDC3A6D-9D3F-41D3-BBFF-092C458544E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9400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0F75C3-3763-47A5-A24E-2D1A99313FC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3790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5AE34EA5-D9B8-4415-B486-492DCCBF93C2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589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b="1" u="sng"/>
              <a:t>Let's Talk about Jesus</a:t>
            </a:r>
          </a:p>
          <a:p>
            <a:pPr algn="ctr"/>
            <a:endParaRPr lang="en-CA" altLang="en-US" sz="3600" u="sng"/>
          </a:p>
          <a:p>
            <a:pPr algn="ctr"/>
            <a:r>
              <a:rPr lang="en-CA" altLang="en-US" sz="3600"/>
              <a:t>Let's talk about Jesus - the King of Kings is He, </a:t>
            </a:r>
          </a:p>
          <a:p>
            <a:pPr algn="ctr"/>
            <a:r>
              <a:rPr lang="en-CA" altLang="en-US" sz="3600"/>
              <a:t>The Lord of Lords supreme thru all eternity, </a:t>
            </a:r>
          </a:p>
          <a:p>
            <a:pPr algn="ctr"/>
            <a:r>
              <a:rPr lang="en-CA" altLang="en-US" sz="3600"/>
              <a:t>The great I AM, </a:t>
            </a:r>
          </a:p>
          <a:p>
            <a:pPr algn="ctr"/>
            <a:r>
              <a:rPr lang="en-CA" altLang="en-US" sz="3600"/>
              <a:t>the Way, the Truth, the Life, the Door. </a:t>
            </a:r>
          </a:p>
          <a:p>
            <a:pPr algn="ctr"/>
            <a:r>
              <a:rPr lang="en-CA" altLang="en-US" sz="3600"/>
              <a:t>Let's talk about Jesus more and more</a:t>
            </a:r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1/1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53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5</cp:revision>
  <cp:lastPrinted>1601-01-01T00:00:00Z</cp:lastPrinted>
  <dcterms:created xsi:type="dcterms:W3CDTF">2008-04-26T18:24:32Z</dcterms:created>
  <dcterms:modified xsi:type="dcterms:W3CDTF">2014-06-13T16:52:54Z</dcterms:modified>
</cp:coreProperties>
</file>