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FC86EE6-F763-40BE-A3CA-B02363E8B66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66062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F10948-2BC8-4972-B08F-FA570576C50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74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A14541-788A-4C21-B55B-B080CF6C254D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95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E69176-1EAD-4860-8ED0-A9B39283561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0099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B3DC8D-60E1-48CF-B9E7-CA1B604D7D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9232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82D7A5-1129-4FD6-AA64-04A6B19D728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9484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63EFFAB-25B9-4871-954C-32B4A126A1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7056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273602-2DAB-4A93-99F5-7C4CC7834A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410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F206C5-3AD9-4971-8BF8-B3A852960DA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165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A24566-B7BC-43D8-9B7A-7D3A5D1CAE3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310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576A57-2DDD-4CD0-9975-2BE2354014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9956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3928F7-DB24-457C-ACCD-6591A72FF5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841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1456DD-2E63-47D1-B9A6-F21CC62D977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6847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C60D7A-FBB1-430C-BB79-9F8FA2033F0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5385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E68216-91F4-460A-8E17-78F82B3167F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689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6751C6F-FB9D-4599-B5D9-AC40AF0AD51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Lift Him Up</a:t>
            </a:r>
          </a:p>
          <a:p>
            <a:pPr algn="ctr"/>
            <a:r>
              <a:rPr lang="en-CA" altLang="en-US" sz="3200"/>
              <a:t>Lift Him up, lift Him up</a:t>
            </a:r>
          </a:p>
          <a:p>
            <a:pPr algn="ctr"/>
            <a:r>
              <a:rPr lang="en-CA" altLang="en-US" sz="3200"/>
              <a:t>Lift the name of Jesus higher,</a:t>
            </a:r>
          </a:p>
          <a:p>
            <a:pPr algn="ctr"/>
            <a:r>
              <a:rPr lang="en-CA" altLang="en-US" sz="3200"/>
              <a:t>Lift Him up raise His banner to the sky</a:t>
            </a:r>
          </a:p>
          <a:p>
            <a:pPr algn="ctr"/>
            <a:r>
              <a:rPr lang="en-CA" altLang="en-US" sz="3200"/>
              <a:t>He said, “If I be lifted up</a:t>
            </a:r>
          </a:p>
          <a:p>
            <a:pPr algn="ctr"/>
            <a:r>
              <a:rPr lang="en-CA" altLang="en-US" sz="3200"/>
              <a:t>I will draw all men unto me”</a:t>
            </a:r>
          </a:p>
          <a:p>
            <a:pPr algn="ctr"/>
            <a:r>
              <a:rPr lang="en-CA" altLang="en-US" sz="3200"/>
              <a:t>Lift Him up all ye people, lift Him up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Praise the Lord, praise the Lord</a:t>
            </a:r>
          </a:p>
          <a:p>
            <a:pPr algn="ctr"/>
            <a:r>
              <a:rPr lang="en-CA" altLang="en-US" sz="3200"/>
              <a:t>Praise His righteousness forever.</a:t>
            </a:r>
          </a:p>
          <a:p>
            <a:pPr algn="ctr"/>
            <a:r>
              <a:rPr lang="en-CA" altLang="en-US" sz="3200"/>
              <a:t>Praise the Lord lift your voices to the sky</a:t>
            </a:r>
          </a:p>
          <a:p>
            <a:pPr algn="ctr"/>
            <a:r>
              <a:rPr lang="en-CA" altLang="en-US" sz="3200"/>
              <a:t>He said “if we won't praise His name</a:t>
            </a:r>
          </a:p>
          <a:p>
            <a:pPr algn="ctr"/>
            <a:r>
              <a:rPr lang="en-CA" altLang="en-US" sz="3200"/>
              <a:t>then the rocks and stones will cry out”</a:t>
            </a:r>
          </a:p>
          <a:p>
            <a:pPr algn="ctr"/>
            <a:r>
              <a:rPr lang="en-CA" altLang="en-US" sz="3200"/>
              <a:t>Praise the Lord all ye people, praise the Lord</a:t>
            </a:r>
          </a:p>
          <a:p>
            <a:pPr algn="ctr"/>
            <a:r>
              <a:rPr lang="en-CA" altLang="en-US" sz="32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484188"/>
            <a:ext cx="100806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Show His love, show His love</a:t>
            </a:r>
          </a:p>
          <a:p>
            <a:pPr algn="ctr"/>
            <a:r>
              <a:rPr lang="en-CA" altLang="en-US" sz="3200"/>
              <a:t>Show His love to everybody</a:t>
            </a:r>
          </a:p>
          <a:p>
            <a:pPr algn="ctr"/>
            <a:r>
              <a:rPr lang="en-CA" altLang="en-US" sz="3200"/>
              <a:t>Show His love let your candle always shine</a:t>
            </a:r>
          </a:p>
          <a:p>
            <a:pPr algn="ctr"/>
            <a:r>
              <a:rPr lang="en-CA" altLang="en-US" sz="3200"/>
              <a:t>He said that by the love we show</a:t>
            </a:r>
          </a:p>
          <a:p>
            <a:pPr algn="ctr"/>
            <a:r>
              <a:rPr lang="en-CA" altLang="en-US" sz="3200"/>
              <a:t>they will know we're His disciples</a:t>
            </a:r>
          </a:p>
          <a:p>
            <a:pPr algn="ctr"/>
            <a:r>
              <a:rPr lang="en-CA" altLang="en-US" sz="3200"/>
              <a:t>Show His love all ye people show His love.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2/2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154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2008-04-26T23:47:17Z</dcterms:created>
  <dcterms:modified xsi:type="dcterms:W3CDTF">2014-07-04T23:50:04Z</dcterms:modified>
</cp:coreProperties>
</file>