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3F480A6-F1D0-BD4C-9C32-6F94DC7DCE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49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D01780-6AC7-1D41-B41C-EBA607C96253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02621B-20B6-0541-BD33-3428D4CF6E2B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CE3B30-69FF-C94A-81CA-7F06E1FD6A8E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797F5C-FC72-E74B-8B10-79DDAAB4478E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6CB556-AA60-994D-8E3F-03929819CF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2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C0938A-8EE2-0542-8E52-50C4677C8E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64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3F7AAB-54C1-DA4E-87E0-7BF751CB0B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31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D47AC18-AE9B-5948-A90E-88FC502BFD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9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F084E3-86F6-DD41-B21B-E47167F08B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81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D1AD61-44F1-9742-B2E3-16340D46AA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27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2D2A5A-24EF-4A4D-BA4D-06BC8D200D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94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F9AE40-3100-4042-AAD0-546DEB424E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88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B4057-4E7C-2E48-BD61-07D60B15F0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67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350784-B493-C240-9916-B68BAAC691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60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D7BA18-709C-6B49-987E-030915EC35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55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762F57-5533-9646-BCDF-5763833A04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79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94CD144-11FE-7148-8C44-EBE20142E91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720725"/>
            <a:ext cx="9720262" cy="665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Lion of Judah</a:t>
            </a:r>
          </a:p>
          <a:p>
            <a:pPr algn="ctr"/>
            <a:r>
              <a:rPr lang="en-CA" sz="3400"/>
              <a:t>You're the Lion of Judah, </a:t>
            </a:r>
          </a:p>
          <a:p>
            <a:pPr algn="ctr"/>
            <a:r>
              <a:rPr lang="en-CA" sz="3400"/>
              <a:t>the Lamb that was slain,</a:t>
            </a:r>
          </a:p>
          <a:p>
            <a:pPr algn="ctr"/>
            <a:r>
              <a:rPr lang="en-CA" sz="3400"/>
              <a:t>You ascended to heaven </a:t>
            </a:r>
          </a:p>
          <a:p>
            <a:pPr algn="ctr"/>
            <a:r>
              <a:rPr lang="en-CA" sz="3400"/>
              <a:t>and ever more will reign;</a:t>
            </a:r>
          </a:p>
          <a:p>
            <a:pPr algn="ctr"/>
            <a:r>
              <a:rPr lang="en-CA" sz="3400"/>
              <a:t>At the end of the age </a:t>
            </a:r>
          </a:p>
          <a:p>
            <a:pPr algn="ctr"/>
            <a:r>
              <a:rPr lang="en-CA" sz="3400"/>
              <a:t>when the earth You reclaim,</a:t>
            </a:r>
          </a:p>
          <a:p>
            <a:pPr algn="ctr"/>
            <a:r>
              <a:rPr lang="en-CA" sz="3400"/>
              <a:t>You will gather the nations before You.</a:t>
            </a:r>
          </a:p>
          <a:p>
            <a:pPr algn="ctr"/>
            <a:r>
              <a:rPr lang="en-CA" sz="3400"/>
              <a:t>And the eyes of all men will be fixed on the Lamb</a:t>
            </a:r>
          </a:p>
          <a:p>
            <a:pPr algn="ctr"/>
            <a:r>
              <a:rPr lang="en-CA" sz="3400"/>
              <a:t>Who was crucified, with wisdom and mercy and justice You'll reign</a:t>
            </a:r>
          </a:p>
          <a:p>
            <a:pPr algn="ctr"/>
            <a:r>
              <a:rPr lang="en-CA" sz="3400"/>
              <a:t>At Your Father's side. </a:t>
            </a:r>
          </a:p>
          <a:p>
            <a:pPr algn="ctr"/>
            <a:r>
              <a:rPr lang="en-CA" sz="34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2413" y="1403350"/>
            <a:ext cx="9720262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And the angels will cry: 'Hail the Lamb</a:t>
            </a:r>
          </a:p>
          <a:p>
            <a:pPr algn="ctr"/>
            <a:r>
              <a:rPr lang="en-CA" sz="3600"/>
              <a:t>Who was slain for the world, Rule in power.'</a:t>
            </a:r>
          </a:p>
          <a:p>
            <a:pPr algn="ctr"/>
            <a:r>
              <a:rPr lang="en-CA" sz="3600"/>
              <a:t>And the earth will reply: 'You shall reign</a:t>
            </a:r>
          </a:p>
          <a:p>
            <a:pPr algn="ctr"/>
            <a:r>
              <a:rPr lang="en-CA" sz="3600"/>
              <a:t>As the King of all kings</a:t>
            </a:r>
          </a:p>
          <a:p>
            <a:pPr algn="ctr"/>
            <a:r>
              <a:rPr lang="en-CA" sz="3600"/>
              <a:t>And the Lord of all lords.'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431800"/>
            <a:ext cx="9720262" cy="673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There's a shield in our hand </a:t>
            </a:r>
          </a:p>
          <a:p>
            <a:pPr algn="ctr"/>
            <a:r>
              <a:rPr lang="en-CA" sz="3400"/>
              <a:t>and a sword at our side,</a:t>
            </a:r>
          </a:p>
          <a:p>
            <a:pPr algn="ctr"/>
            <a:r>
              <a:rPr lang="en-CA" sz="3400"/>
              <a:t>There's a fire in our spirits </a:t>
            </a:r>
          </a:p>
          <a:p>
            <a:pPr algn="ctr"/>
            <a:r>
              <a:rPr lang="en-CA" sz="3400"/>
              <a:t>that cannot be denied;</a:t>
            </a:r>
          </a:p>
          <a:p>
            <a:pPr algn="ctr"/>
            <a:r>
              <a:rPr lang="en-CA" sz="3400"/>
              <a:t>As the Father has told us </a:t>
            </a:r>
          </a:p>
          <a:p>
            <a:pPr algn="ctr"/>
            <a:r>
              <a:rPr lang="en-CA" sz="3400"/>
              <a:t>for these You have died,</a:t>
            </a:r>
          </a:p>
          <a:p>
            <a:pPr algn="ctr"/>
            <a:r>
              <a:rPr lang="en-CA" sz="3400"/>
              <a:t>For the nations that gather before You.</a:t>
            </a:r>
          </a:p>
          <a:p>
            <a:pPr algn="ctr"/>
            <a:r>
              <a:rPr lang="en-CA" sz="3400"/>
              <a:t>And the ears of all men need to hear of the Lamb</a:t>
            </a:r>
          </a:p>
          <a:p>
            <a:pPr algn="ctr"/>
            <a:r>
              <a:rPr lang="en-CA" sz="3400"/>
              <a:t>Who was crucified, Who descended to hell </a:t>
            </a:r>
          </a:p>
          <a:p>
            <a:pPr algn="ctr"/>
            <a:r>
              <a:rPr lang="en-CA" sz="3400"/>
              <a:t>yet was raised up to reign</a:t>
            </a:r>
          </a:p>
          <a:p>
            <a:pPr algn="ctr"/>
            <a:r>
              <a:rPr lang="en-CA" sz="3400"/>
              <a:t>At the Father's side.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720725"/>
            <a:ext cx="9720262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And the angels will cry: 'Hail the Lamb</a:t>
            </a:r>
          </a:p>
          <a:p>
            <a:pPr algn="ctr"/>
            <a:r>
              <a:rPr lang="en-CA" sz="3600"/>
              <a:t>Who was slain for the world, Rule in power.'</a:t>
            </a:r>
          </a:p>
          <a:p>
            <a:pPr algn="ctr"/>
            <a:r>
              <a:rPr lang="en-CA" sz="3600"/>
              <a:t>And the earth will reply: 'You shall reign</a:t>
            </a:r>
          </a:p>
          <a:p>
            <a:pPr algn="ctr"/>
            <a:r>
              <a:rPr lang="en-CA" sz="3600"/>
              <a:t>As the King of all kings</a:t>
            </a:r>
          </a:p>
          <a:p>
            <a:pPr algn="ctr"/>
            <a:r>
              <a:rPr lang="en-CA" sz="3600"/>
              <a:t>And the Lord of all lords.'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265</Words>
  <Application>Microsoft Macintosh PowerPoint</Application>
  <PresentationFormat>Custom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13</cp:revision>
  <cp:lastPrinted>1601-01-01T00:00:00Z</cp:lastPrinted>
  <dcterms:created xsi:type="dcterms:W3CDTF">2008-04-26T18:24:32Z</dcterms:created>
  <dcterms:modified xsi:type="dcterms:W3CDTF">2014-10-15T19:18:09Z</dcterms:modified>
</cp:coreProperties>
</file>