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D0618774-373B-41E5-AD20-66600E229DA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51924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0B0D495-D96C-48DD-BBBE-A2580BD07EA9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513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CE016A5-0000-4E92-B445-4FF57FC0146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4204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73506B8-91A4-4D5D-A4E9-39F29F9C3FB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6051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1070BAB-E075-4186-A7D3-11A89771102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9625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7970B9EB-2017-4EA7-90D1-1C9C87C5222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3064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FA1459F-94E5-479F-A48F-21AC54C6773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8500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072D0F8-C8AB-44DC-8C06-2BF8DE0972D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7737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8CFDF3B-246F-4E43-84FD-F926B4BEF8B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1947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F72323B-9745-4E8E-B60B-8AC27D2A2C8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1149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A20FF95-1AA9-4BB5-A9AB-7675F2DEEDA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8055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0B0B6E1-0889-4D83-B717-AAEE8E5A5E3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812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238B96D-71CA-411C-97BD-324E210998D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1311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853F6E1-341F-41ED-BF24-F5C0EFF6916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7196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BC4D84A8-7813-491E-B660-1755D7778D84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720725" y="720725"/>
            <a:ext cx="828040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539750" y="539750"/>
            <a:ext cx="882015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79388" y="179388"/>
            <a:ext cx="9899650" cy="728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u="sng"/>
              <a:t>Little by Little</a:t>
            </a:r>
          </a:p>
          <a:p>
            <a:pPr algn="ctr"/>
            <a:r>
              <a:rPr lang="en-CA" sz="3600"/>
              <a:t>Little by little every day,</a:t>
            </a:r>
          </a:p>
          <a:p>
            <a:pPr algn="ctr"/>
            <a:r>
              <a:rPr lang="en-CA" sz="3600"/>
              <a:t>little by little in every way,</a:t>
            </a:r>
          </a:p>
          <a:p>
            <a:pPr algn="ctr"/>
            <a:r>
              <a:rPr lang="en-CA" sz="3600"/>
              <a:t>my Jesus is changing me;</a:t>
            </a:r>
          </a:p>
          <a:p>
            <a:pPr algn="ctr"/>
            <a:r>
              <a:rPr lang="en-CA" sz="3600"/>
              <a:t>He's changing me.</a:t>
            </a:r>
          </a:p>
          <a:p>
            <a:pPr algn="ctr"/>
            <a:r>
              <a:rPr lang="en-CA" sz="3600"/>
              <a:t>Since I made a turn about face</a:t>
            </a:r>
          </a:p>
          <a:p>
            <a:pPr algn="ctr"/>
            <a:r>
              <a:rPr lang="en-CA" sz="3600"/>
              <a:t>I've been growing in His grace</a:t>
            </a:r>
          </a:p>
          <a:p>
            <a:pPr algn="ctr"/>
            <a:r>
              <a:rPr lang="en-CA" sz="3600"/>
              <a:t>My Jesus is changing me.</a:t>
            </a:r>
          </a:p>
          <a:p>
            <a:pPr algn="ctr"/>
            <a:r>
              <a:rPr lang="en-CA" sz="3600"/>
              <a:t>He's changing me, my precious Jesus,</a:t>
            </a:r>
          </a:p>
          <a:p>
            <a:pPr algn="ctr"/>
            <a:r>
              <a:rPr lang="en-CA" sz="3600"/>
              <a:t>I'm not the same person that I used to be.</a:t>
            </a:r>
          </a:p>
          <a:p>
            <a:pPr algn="ctr"/>
            <a:r>
              <a:rPr lang="en-CA" sz="3600"/>
              <a:t>Sometimes it's slow going,</a:t>
            </a:r>
          </a:p>
          <a:p>
            <a:pPr algn="ctr"/>
            <a:r>
              <a:rPr lang="en-CA" sz="3600"/>
              <a:t>but there's a knowing</a:t>
            </a:r>
          </a:p>
          <a:p>
            <a:pPr algn="ctr"/>
            <a:r>
              <a:rPr lang="en-CA" sz="3600"/>
              <a:t>that someday perfect I will be.</a:t>
            </a:r>
          </a:p>
          <a:p>
            <a:pPr algn="ctr"/>
            <a:r>
              <a:rPr lang="en-CA" sz="2600"/>
              <a:t>1/1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84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4</cp:revision>
  <cp:lastPrinted>1601-01-01T00:00:00Z</cp:lastPrinted>
  <dcterms:created xsi:type="dcterms:W3CDTF">2008-04-25T22:27:13Z</dcterms:created>
  <dcterms:modified xsi:type="dcterms:W3CDTF">2013-11-01T23:11:21Z</dcterms:modified>
</cp:coreProperties>
</file>