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63FEF24-DFF1-0644-9469-EB45AA8973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94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FECE6A-A0B6-F94B-9812-6E4A4F02544B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7B5DBD-F67E-864A-8F16-68710D0505A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ED5242-0B13-E646-8C17-08D3E482B2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1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548CE-A5A4-434A-BD50-10E5F9A5A4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6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279E3B-A30C-E545-B6AF-9AEFB9F0F2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28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6BC482A-9C29-5E43-9921-EFAE548361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0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8B8EB1-D4E4-A246-B042-06BFFBB283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56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1C742D-D571-0E45-AC51-812C7CF175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2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127833-8921-D146-AC4A-84B21A9D20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65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6E365A-8D55-B64F-BCD3-85DBAAEA4B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67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7F7B1F-5D6D-0F4F-AFC4-806939C382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12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3D6030-3170-FB4D-B6A4-38C0037E74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04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7F22C4-56B9-5A49-9311-C77ACDA7E6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42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D7AA50-6EA5-6A45-8DA1-A4F9C3758C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2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F1EC997-112F-0E45-B70B-1BE73C65D11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Lord, Feed your children</a:t>
            </a:r>
          </a:p>
          <a:p>
            <a:pPr algn="ctr"/>
            <a:r>
              <a:rPr lang="en-CA" sz="3000">
                <a:cs typeface="TimesNewRoman" charset="0"/>
              </a:rPr>
              <a:t>My vessel is empty, though once I had plenty, </a:t>
            </a:r>
          </a:p>
          <a:p>
            <a:pPr algn="ctr"/>
            <a:r>
              <a:rPr lang="en-CA" sz="3000">
                <a:cs typeface="TimesNewRoman" charset="0"/>
              </a:rPr>
              <a:t>My soul is barren and dry; </a:t>
            </a:r>
          </a:p>
          <a:p>
            <a:pPr algn="ctr"/>
            <a:r>
              <a:rPr lang="en-CA" sz="3000">
                <a:cs typeface="TimesNewRoman" charset="0"/>
              </a:rPr>
              <a:t>Somewhere flows a Fountain, beyond distant mountain, </a:t>
            </a:r>
          </a:p>
          <a:p>
            <a:pPr algn="ctr"/>
            <a:r>
              <a:rPr lang="en-CA" sz="3000">
                <a:cs typeface="TimesNewRoman" charset="0"/>
              </a:rPr>
              <a:t>Let me drink from the River of Life 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Chorus: </a:t>
            </a:r>
          </a:p>
          <a:p>
            <a:pPr algn="ctr"/>
            <a:r>
              <a:rPr lang="en-CA" sz="3000">
                <a:cs typeface="TimesNewRoman" charset="0"/>
              </a:rPr>
              <a:t>Lord, feed Your children as we stand here waiting </a:t>
            </a:r>
          </a:p>
          <a:p>
            <a:pPr algn="ctr"/>
            <a:r>
              <a:rPr lang="en-CA" sz="3000">
                <a:cs typeface="TimesNewRoman" charset="0"/>
              </a:rPr>
              <a:t>To eat from the table of life; </a:t>
            </a:r>
          </a:p>
          <a:p>
            <a:pPr algn="ctr"/>
            <a:r>
              <a:rPr lang="en-CA" sz="3000">
                <a:cs typeface="TimesNewRoman" charset="0"/>
              </a:rPr>
              <a:t>Drink from the fountain that flows from the mountain, </a:t>
            </a:r>
          </a:p>
          <a:p>
            <a:pPr algn="ctr"/>
            <a:r>
              <a:rPr lang="en-CA" sz="3000">
                <a:cs typeface="TimesNewRoman" charset="0"/>
              </a:rPr>
              <a:t>Let me feast from the Father's supply.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3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200" u="sng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So long I have hungered; </a:t>
            </a:r>
          </a:p>
          <a:p>
            <a:pPr algn="ctr"/>
            <a:r>
              <a:rPr lang="en-CA" sz="3000">
                <a:cs typeface="TimesNewRoman" charset="0"/>
              </a:rPr>
              <a:t>No man could number the days that I've longed to be, </a:t>
            </a:r>
          </a:p>
          <a:p>
            <a:pPr algn="ctr"/>
            <a:r>
              <a:rPr lang="en-CA" sz="3000">
                <a:cs typeface="TimesNewRoman" charset="0"/>
              </a:rPr>
              <a:t>In a land filled with honey, where the rivers are runnin'; </a:t>
            </a:r>
          </a:p>
          <a:p>
            <a:pPr algn="ctr"/>
            <a:r>
              <a:rPr lang="en-CA" sz="3000">
                <a:cs typeface="TimesNewRoman" charset="0"/>
              </a:rPr>
              <a:t>Very soon now will I taste and see. 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Chorus: </a:t>
            </a:r>
          </a:p>
          <a:p>
            <a:pPr algn="ctr"/>
            <a:r>
              <a:rPr lang="en-CA" sz="3000">
                <a:cs typeface="TimesNewRoman" charset="0"/>
              </a:rPr>
              <a:t>Lord, feed Your children as we stand here waiting </a:t>
            </a:r>
          </a:p>
          <a:p>
            <a:pPr algn="ctr"/>
            <a:r>
              <a:rPr lang="en-CA" sz="3000">
                <a:cs typeface="TimesNewRoman" charset="0"/>
              </a:rPr>
              <a:t>To eat from the table of life; </a:t>
            </a:r>
          </a:p>
          <a:p>
            <a:pPr algn="ctr"/>
            <a:r>
              <a:rPr lang="en-CA" sz="3000">
                <a:cs typeface="TimesNewRoman" charset="0"/>
              </a:rPr>
              <a:t>Drink from the fountain that flows from the mountain, </a:t>
            </a:r>
          </a:p>
          <a:p>
            <a:pPr algn="ctr"/>
            <a:r>
              <a:rPr lang="en-CA" sz="3000">
                <a:cs typeface="TimesNewRoman" charset="0"/>
              </a:rPr>
              <a:t>Let me feast from the Father's supply.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3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169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2008-04-25T18:39:53Z</dcterms:created>
  <dcterms:modified xsi:type="dcterms:W3CDTF">2014-10-15T19:20:29Z</dcterms:modified>
</cp:coreProperties>
</file>